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648" r:id="rId2"/>
  </p:sldIdLst>
  <p:sldSz cx="9906000" cy="6858000" type="A4"/>
  <p:notesSz cx="9926638" cy="6797675"/>
  <p:custShowLst>
    <p:custShow name="Pokaz niestandardowy 1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FF00"/>
    <a:srgbClr val="FFFF00"/>
    <a:srgbClr val="FF0000"/>
    <a:srgbClr val="008000"/>
    <a:srgbClr val="333300"/>
    <a:srgbClr val="CC99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97" autoAdjust="0"/>
    <p:restoredTop sz="99714" autoAdjust="0"/>
  </p:normalViewPr>
  <p:slideViewPr>
    <p:cSldViewPr>
      <p:cViewPr varScale="1">
        <p:scale>
          <a:sx n="112" d="100"/>
          <a:sy n="112" d="100"/>
        </p:scale>
        <p:origin x="1488" y="78"/>
      </p:cViewPr>
      <p:guideLst>
        <p:guide orient="horz" pos="2161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7" d="100"/>
          <a:sy n="27" d="100"/>
        </p:scale>
        <p:origin x="-1698" y="-78"/>
      </p:cViewPr>
      <p:guideLst>
        <p:guide orient="horz" pos="2141"/>
        <p:guide pos="312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99001" cy="37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1" tIns="45526" rIns="91051" bIns="45526" numCol="1" anchor="t" anchorCtr="0" compatLnSpc="1">
            <a:prstTxWarp prst="textNoShape">
              <a:avLst/>
            </a:prstTxWarp>
          </a:bodyPr>
          <a:lstStyle>
            <a:lvl1pPr algn="l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637" y="0"/>
            <a:ext cx="4299001" cy="37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1" tIns="45526" rIns="91051" bIns="45526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18278"/>
            <a:ext cx="4299001" cy="3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1" tIns="45526" rIns="91051" bIns="45526" numCol="1" anchor="b" anchorCtr="0" compatLnSpc="1">
            <a:prstTxWarp prst="textNoShape">
              <a:avLst/>
            </a:prstTxWarp>
          </a:bodyPr>
          <a:lstStyle>
            <a:lvl1pPr algn="l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637" y="6418278"/>
            <a:ext cx="4299001" cy="3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1" tIns="45526" rIns="91051" bIns="45526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3ECBE6E6-73D7-4991-B919-8C7EB56098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8534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299001" cy="34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1" tIns="45526" rIns="91051" bIns="45526" numCol="1" anchor="t" anchorCtr="0" compatLnSpc="1">
            <a:prstTxWarp prst="textNoShape">
              <a:avLst/>
            </a:prstTxWarp>
          </a:bodyPr>
          <a:lstStyle>
            <a:lvl1pPr algn="l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7637" y="0"/>
            <a:ext cx="4299001" cy="34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1" tIns="45526" rIns="91051" bIns="45526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19438" y="508000"/>
            <a:ext cx="3686175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69" y="3228817"/>
            <a:ext cx="7279102" cy="306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1" tIns="45526" rIns="91051" bIns="45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wzorce stylu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634"/>
            <a:ext cx="4299001" cy="34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1" tIns="45526" rIns="91051" bIns="45526" numCol="1" anchor="b" anchorCtr="0" compatLnSpc="1">
            <a:prstTxWarp prst="textNoShape">
              <a:avLst/>
            </a:prstTxWarp>
          </a:bodyPr>
          <a:lstStyle>
            <a:lvl1pPr algn="l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7637" y="6457634"/>
            <a:ext cx="4299001" cy="34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51" tIns="45526" rIns="91051" bIns="45526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sz="1200" b="0">
                <a:solidFill>
                  <a:schemeClr val="tx1"/>
                </a:solidFill>
                <a:effectLst/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D470988-ED6E-4574-B953-792553AB23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5810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5627637" y="6457634"/>
            <a:ext cx="4299001" cy="34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51" tIns="45526" rIns="91051" bIns="45526" anchor="b"/>
          <a:lstStyle>
            <a:lvl1pPr defTabSz="911225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defTabSz="911225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defTabSz="911225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defTabSz="911225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defTabSz="911225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fld id="{7ECD8570-0D8A-4A86-8DFB-C9365570BE9F}" type="slidenum">
              <a:rPr lang="pl-PL" sz="1200" b="0">
                <a:solidFill>
                  <a:schemeClr val="tx1"/>
                </a:solidFill>
                <a:latin typeface="Times New Roman" pitchFamily="18" charset="0"/>
              </a:rPr>
              <a:pPr algn="r" eaLnBrk="1" hangingPunct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l"/>
              </a:pPr>
              <a:t>1</a:t>
            </a:fld>
            <a:endParaRPr lang="pl-PL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7091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120775" y="1552575"/>
            <a:ext cx="11026775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401763" y="762000"/>
            <a:ext cx="84201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42950" y="3427413"/>
            <a:ext cx="6934200" cy="1754187"/>
          </a:xfrm>
        </p:spPr>
        <p:txBody>
          <a:bodyPr lIns="92057" tIns="46029" rIns="92057" bIns="46029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BD819-2808-4EE2-9D26-B681AF6241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082403"/>
      </p:ext>
    </p:extLst>
  </p:cSld>
  <p:clrMapOvr>
    <a:masterClrMapping/>
  </p:clrMapOvr>
  <p:transition spd="slow" advTm="164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7B1A6-D80C-4D0F-B3ED-387A3FEFE4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439030"/>
      </p:ext>
    </p:extLst>
  </p:cSld>
  <p:clrMapOvr>
    <a:masterClrMapping/>
  </p:clrMapOvr>
  <p:transition spd="slow" advTm="164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87AC5-6595-4996-B002-5A6BD083EF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3824054"/>
      </p:ext>
    </p:extLst>
  </p:cSld>
  <p:clrMapOvr>
    <a:masterClrMapping/>
  </p:clrMapOvr>
  <p:transition spd="slow" advTm="164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A88B7-40B9-4200-A6F6-04166D60FB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74932"/>
      </p:ext>
    </p:extLst>
  </p:cSld>
  <p:clrMapOvr>
    <a:masterClrMapping/>
  </p:clrMapOvr>
  <p:transition spd="slow" advTm="164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F78AC-5F36-48E7-A54A-3B182544CB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9751587"/>
      </p:ext>
    </p:extLst>
  </p:cSld>
  <p:clrMapOvr>
    <a:masterClrMapping/>
  </p:clrMapOvr>
  <p:transition spd="slow" advTm="164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005B4-3D5D-4C75-A1B4-5883E96A1F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3438908"/>
      </p:ext>
    </p:extLst>
  </p:cSld>
  <p:clrMapOvr>
    <a:masterClrMapping/>
  </p:clrMapOvr>
  <p:transition spd="slow" advTm="164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CCE07-6AFB-4036-B558-F84C0C33AC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4935098"/>
      </p:ext>
    </p:extLst>
  </p:cSld>
  <p:clrMapOvr>
    <a:masterClrMapping/>
  </p:clrMapOvr>
  <p:transition spd="slow" advTm="164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3C90E-1A18-417F-86AA-1835DD4D06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674114"/>
      </p:ext>
    </p:extLst>
  </p:cSld>
  <p:clrMapOvr>
    <a:masterClrMapping/>
  </p:clrMapOvr>
  <p:transition spd="slow" advTm="164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7616-F547-4B22-98B6-10BC8EB7A4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5848847"/>
      </p:ext>
    </p:extLst>
  </p:cSld>
  <p:clrMapOvr>
    <a:masterClrMapping/>
  </p:clrMapOvr>
  <p:transition spd="slow" advTm="164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22FD-E662-499B-9737-4D6F9A8FA3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9296753"/>
      </p:ext>
    </p:extLst>
  </p:cSld>
  <p:clrMapOvr>
    <a:masterClrMapping/>
  </p:clrMapOvr>
  <p:transition spd="slow" advTm="164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E77CC-B727-40E9-9435-3B2ACFEEDE2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6209431"/>
      </p:ext>
    </p:extLst>
  </p:cSld>
  <p:clrMapOvr>
    <a:masterClrMapping/>
  </p:clrMapOvr>
  <p:transition spd="slow" advTm="164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893300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9" rIns="92057" bIns="460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 wzorca tytułu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9" rIns="92057" bIns="46029" numCol="1" anchor="ctr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9" rIns="92057" bIns="46029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57" tIns="46029" rIns="92057" bIns="46029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30F27834-827E-405E-8CA4-005CB3BDD04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591" r:id="rId1"/>
    <p:sldLayoutId id="2147484592" r:id="rId2"/>
    <p:sldLayoutId id="2147484593" r:id="rId3"/>
    <p:sldLayoutId id="2147484594" r:id="rId4"/>
    <p:sldLayoutId id="2147484595" r:id="rId5"/>
    <p:sldLayoutId id="2147484596" r:id="rId6"/>
    <p:sldLayoutId id="2147484597" r:id="rId7"/>
    <p:sldLayoutId id="2147484598" r:id="rId8"/>
    <p:sldLayoutId id="2147484599" r:id="rId9"/>
    <p:sldLayoutId id="2147484600" r:id="rId10"/>
    <p:sldLayoutId id="2147484601" r:id="rId11"/>
  </p:sldLayoutIdLst>
  <p:transition spd="slow" advTm="16400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301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30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02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74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4613" indent="-227013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Freeform 6"/>
          <p:cNvSpPr>
            <a:spLocks/>
          </p:cNvSpPr>
          <p:nvPr/>
        </p:nvSpPr>
        <p:spPr bwMode="auto">
          <a:xfrm>
            <a:off x="1812925" y="5108575"/>
            <a:ext cx="1882775" cy="22225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153" y="5"/>
              </a:cxn>
              <a:cxn ang="0">
                <a:pos x="254" y="25"/>
              </a:cxn>
              <a:cxn ang="0">
                <a:pos x="427" y="84"/>
              </a:cxn>
              <a:cxn ang="0">
                <a:pos x="512" y="11"/>
              </a:cxn>
              <a:cxn ang="0">
                <a:pos x="621" y="29"/>
              </a:cxn>
              <a:cxn ang="0">
                <a:pos x="716" y="85"/>
              </a:cxn>
              <a:cxn ang="0">
                <a:pos x="834" y="128"/>
              </a:cxn>
              <a:cxn ang="0">
                <a:pos x="936" y="139"/>
              </a:cxn>
              <a:cxn ang="0">
                <a:pos x="1095" y="137"/>
              </a:cxn>
            </a:cxnLst>
            <a:rect l="0" t="0" r="r" b="b"/>
            <a:pathLst>
              <a:path w="1095" h="140">
                <a:moveTo>
                  <a:pt x="0" y="56"/>
                </a:moveTo>
                <a:cubicBezTo>
                  <a:pt x="25" y="47"/>
                  <a:pt x="111" y="10"/>
                  <a:pt x="153" y="5"/>
                </a:cubicBezTo>
                <a:cubicBezTo>
                  <a:pt x="195" y="0"/>
                  <a:pt x="208" y="12"/>
                  <a:pt x="254" y="25"/>
                </a:cubicBezTo>
                <a:cubicBezTo>
                  <a:pt x="300" y="38"/>
                  <a:pt x="384" y="86"/>
                  <a:pt x="427" y="84"/>
                </a:cubicBezTo>
                <a:cubicBezTo>
                  <a:pt x="470" y="82"/>
                  <a:pt x="480" y="20"/>
                  <a:pt x="512" y="11"/>
                </a:cubicBezTo>
                <a:cubicBezTo>
                  <a:pt x="544" y="2"/>
                  <a:pt x="587" y="17"/>
                  <a:pt x="621" y="29"/>
                </a:cubicBezTo>
                <a:cubicBezTo>
                  <a:pt x="655" y="41"/>
                  <a:pt x="681" y="69"/>
                  <a:pt x="716" y="85"/>
                </a:cubicBezTo>
                <a:cubicBezTo>
                  <a:pt x="751" y="101"/>
                  <a:pt x="797" y="119"/>
                  <a:pt x="834" y="128"/>
                </a:cubicBezTo>
                <a:cubicBezTo>
                  <a:pt x="871" y="137"/>
                  <a:pt x="893" y="138"/>
                  <a:pt x="936" y="139"/>
                </a:cubicBezTo>
                <a:cubicBezTo>
                  <a:pt x="979" y="140"/>
                  <a:pt x="1062" y="138"/>
                  <a:pt x="1095" y="137"/>
                </a:cubicBezTo>
              </a:path>
            </a:pathLst>
          </a:custGeom>
          <a:noFill/>
          <a:ln w="1143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300000" lon="20999999" rev="0"/>
            </a:camera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3315" name="Picture 2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613" y="5437188"/>
            <a:ext cx="4556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3924300"/>
            <a:ext cx="4556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3" y="5049838"/>
            <a:ext cx="4445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8" name="Group 7"/>
          <p:cNvGrpSpPr>
            <a:grpSpLocks/>
          </p:cNvGrpSpPr>
          <p:nvPr/>
        </p:nvGrpSpPr>
        <p:grpSpPr bwMode="auto">
          <a:xfrm>
            <a:off x="2708275" y="3883025"/>
            <a:ext cx="1379538" cy="1336675"/>
            <a:chOff x="1198" y="2064"/>
            <a:chExt cx="802" cy="842"/>
          </a:xfrm>
        </p:grpSpPr>
        <p:grpSp>
          <p:nvGrpSpPr>
            <p:cNvPr id="13449" name="Group 8"/>
            <p:cNvGrpSpPr>
              <a:grpSpLocks/>
            </p:cNvGrpSpPr>
            <p:nvPr/>
          </p:nvGrpSpPr>
          <p:grpSpPr bwMode="auto">
            <a:xfrm>
              <a:off x="1200" y="2064"/>
              <a:ext cx="800" cy="842"/>
              <a:chOff x="1200" y="2064"/>
              <a:chExt cx="800" cy="842"/>
            </a:xfrm>
          </p:grpSpPr>
          <p:sp>
            <p:nvSpPr>
              <p:cNvPr id="37897" name="Freeform 9"/>
              <p:cNvSpPr>
                <a:spLocks/>
              </p:cNvSpPr>
              <p:nvPr/>
            </p:nvSpPr>
            <p:spPr bwMode="auto">
              <a:xfrm>
                <a:off x="1200" y="2064"/>
                <a:ext cx="793" cy="842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87" y="48"/>
                  </a:cxn>
                  <a:cxn ang="0">
                    <a:pos x="157" y="28"/>
                  </a:cxn>
                  <a:cxn ang="0">
                    <a:pos x="276" y="7"/>
                  </a:cxn>
                  <a:cxn ang="0">
                    <a:pos x="386" y="2"/>
                  </a:cxn>
                  <a:cxn ang="0">
                    <a:pos x="520" y="17"/>
                  </a:cxn>
                  <a:cxn ang="0">
                    <a:pos x="583" y="69"/>
                  </a:cxn>
                  <a:cxn ang="0">
                    <a:pos x="583" y="115"/>
                  </a:cxn>
                  <a:cxn ang="0">
                    <a:pos x="583" y="156"/>
                  </a:cxn>
                  <a:cxn ang="0">
                    <a:pos x="465" y="192"/>
                  </a:cxn>
                  <a:cxn ang="0">
                    <a:pos x="301" y="297"/>
                  </a:cxn>
                  <a:cxn ang="0">
                    <a:pos x="163" y="339"/>
                  </a:cxn>
                  <a:cxn ang="0">
                    <a:pos x="100" y="372"/>
                  </a:cxn>
                  <a:cxn ang="0">
                    <a:pos x="70" y="414"/>
                  </a:cxn>
                  <a:cxn ang="0">
                    <a:pos x="58" y="516"/>
                  </a:cxn>
                  <a:cxn ang="0">
                    <a:pos x="145" y="609"/>
                  </a:cxn>
                  <a:cxn ang="0">
                    <a:pos x="271" y="714"/>
                  </a:cxn>
                  <a:cxn ang="0">
                    <a:pos x="323" y="768"/>
                  </a:cxn>
                  <a:cxn ang="0">
                    <a:pos x="496" y="789"/>
                  </a:cxn>
                  <a:cxn ang="0">
                    <a:pos x="619" y="873"/>
                  </a:cxn>
                  <a:cxn ang="0">
                    <a:pos x="895" y="987"/>
                  </a:cxn>
                </a:cxnLst>
                <a:rect l="0" t="0" r="r" b="b"/>
                <a:pathLst>
                  <a:path w="895" h="987">
                    <a:moveTo>
                      <a:pt x="0" y="43"/>
                    </a:moveTo>
                    <a:cubicBezTo>
                      <a:pt x="14" y="44"/>
                      <a:pt x="60" y="51"/>
                      <a:pt x="87" y="48"/>
                    </a:cubicBezTo>
                    <a:cubicBezTo>
                      <a:pt x="113" y="46"/>
                      <a:pt x="126" y="35"/>
                      <a:pt x="157" y="28"/>
                    </a:cubicBezTo>
                    <a:cubicBezTo>
                      <a:pt x="189" y="21"/>
                      <a:pt x="237" y="12"/>
                      <a:pt x="276" y="7"/>
                    </a:cubicBezTo>
                    <a:cubicBezTo>
                      <a:pt x="314" y="3"/>
                      <a:pt x="346" y="0"/>
                      <a:pt x="386" y="2"/>
                    </a:cubicBezTo>
                    <a:cubicBezTo>
                      <a:pt x="426" y="4"/>
                      <a:pt x="487" y="6"/>
                      <a:pt x="520" y="17"/>
                    </a:cubicBezTo>
                    <a:cubicBezTo>
                      <a:pt x="552" y="28"/>
                      <a:pt x="572" y="53"/>
                      <a:pt x="583" y="69"/>
                    </a:cubicBezTo>
                    <a:cubicBezTo>
                      <a:pt x="594" y="85"/>
                      <a:pt x="583" y="100"/>
                      <a:pt x="583" y="115"/>
                    </a:cubicBezTo>
                    <a:cubicBezTo>
                      <a:pt x="583" y="130"/>
                      <a:pt x="603" y="143"/>
                      <a:pt x="583" y="156"/>
                    </a:cubicBezTo>
                    <a:cubicBezTo>
                      <a:pt x="563" y="169"/>
                      <a:pt x="512" y="169"/>
                      <a:pt x="465" y="192"/>
                    </a:cubicBezTo>
                    <a:cubicBezTo>
                      <a:pt x="418" y="215"/>
                      <a:pt x="351" y="272"/>
                      <a:pt x="301" y="297"/>
                    </a:cubicBezTo>
                    <a:cubicBezTo>
                      <a:pt x="251" y="322"/>
                      <a:pt x="196" y="327"/>
                      <a:pt x="163" y="339"/>
                    </a:cubicBezTo>
                    <a:cubicBezTo>
                      <a:pt x="130" y="351"/>
                      <a:pt x="116" y="360"/>
                      <a:pt x="100" y="372"/>
                    </a:cubicBezTo>
                    <a:cubicBezTo>
                      <a:pt x="84" y="384"/>
                      <a:pt x="77" y="390"/>
                      <a:pt x="70" y="414"/>
                    </a:cubicBezTo>
                    <a:cubicBezTo>
                      <a:pt x="63" y="438"/>
                      <a:pt x="46" y="484"/>
                      <a:pt x="58" y="516"/>
                    </a:cubicBezTo>
                    <a:cubicBezTo>
                      <a:pt x="70" y="548"/>
                      <a:pt x="110" y="576"/>
                      <a:pt x="145" y="609"/>
                    </a:cubicBezTo>
                    <a:cubicBezTo>
                      <a:pt x="180" y="642"/>
                      <a:pt x="241" y="688"/>
                      <a:pt x="271" y="714"/>
                    </a:cubicBezTo>
                    <a:cubicBezTo>
                      <a:pt x="301" y="740"/>
                      <a:pt x="285" y="755"/>
                      <a:pt x="323" y="768"/>
                    </a:cubicBezTo>
                    <a:cubicBezTo>
                      <a:pt x="361" y="781"/>
                      <a:pt x="447" y="772"/>
                      <a:pt x="496" y="789"/>
                    </a:cubicBezTo>
                    <a:cubicBezTo>
                      <a:pt x="545" y="806"/>
                      <a:pt x="552" y="840"/>
                      <a:pt x="619" y="873"/>
                    </a:cubicBezTo>
                    <a:cubicBezTo>
                      <a:pt x="686" y="906"/>
                      <a:pt x="838" y="963"/>
                      <a:pt x="895" y="987"/>
                    </a:cubicBezTo>
                  </a:path>
                </a:pathLst>
              </a:custGeom>
              <a:noFill/>
              <a:ln w="1270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900000" lon="20699999" rev="0"/>
                </a:camera>
                <a:lightRig rig="legacyFlat3" dir="b"/>
              </a:scene3d>
              <a:sp3d extrusionH="619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898" name="Freeform 10"/>
              <p:cNvSpPr>
                <a:spLocks/>
              </p:cNvSpPr>
              <p:nvPr/>
            </p:nvSpPr>
            <p:spPr bwMode="auto">
              <a:xfrm>
                <a:off x="1248" y="2115"/>
                <a:ext cx="752" cy="776"/>
              </a:xfrm>
              <a:custGeom>
                <a:avLst/>
                <a:gdLst/>
                <a:ahLst/>
                <a:cxnLst>
                  <a:cxn ang="0">
                    <a:pos x="458" y="0"/>
                  </a:cxn>
                  <a:cxn ang="0">
                    <a:pos x="467" y="38"/>
                  </a:cxn>
                  <a:cxn ang="0">
                    <a:pos x="473" y="69"/>
                  </a:cxn>
                  <a:cxn ang="0">
                    <a:pos x="371" y="98"/>
                  </a:cxn>
                  <a:cxn ang="0">
                    <a:pos x="226" y="187"/>
                  </a:cxn>
                  <a:cxn ang="0">
                    <a:pos x="103" y="223"/>
                  </a:cxn>
                  <a:cxn ang="0">
                    <a:pos x="48" y="251"/>
                  </a:cxn>
                  <a:cxn ang="0">
                    <a:pos x="21" y="287"/>
                  </a:cxn>
                  <a:cxn ang="0">
                    <a:pos x="10" y="374"/>
                  </a:cxn>
                  <a:cxn ang="0">
                    <a:pos x="87" y="454"/>
                  </a:cxn>
                  <a:cxn ang="0">
                    <a:pos x="199" y="543"/>
                  </a:cxn>
                  <a:cxn ang="0">
                    <a:pos x="245" y="589"/>
                  </a:cxn>
                  <a:cxn ang="0">
                    <a:pos x="398" y="607"/>
                  </a:cxn>
                  <a:cxn ang="0">
                    <a:pos x="507" y="679"/>
                  </a:cxn>
                  <a:cxn ang="0">
                    <a:pos x="752" y="776"/>
                  </a:cxn>
                </a:cxnLst>
                <a:rect l="0" t="0" r="r" b="b"/>
                <a:pathLst>
                  <a:path w="752" h="776">
                    <a:moveTo>
                      <a:pt x="458" y="0"/>
                    </a:moveTo>
                    <a:cubicBezTo>
                      <a:pt x="459" y="6"/>
                      <a:pt x="465" y="27"/>
                      <a:pt x="467" y="38"/>
                    </a:cubicBezTo>
                    <a:cubicBezTo>
                      <a:pt x="469" y="49"/>
                      <a:pt x="489" y="59"/>
                      <a:pt x="473" y="69"/>
                    </a:cubicBezTo>
                    <a:cubicBezTo>
                      <a:pt x="457" y="79"/>
                      <a:pt x="412" y="78"/>
                      <a:pt x="371" y="98"/>
                    </a:cubicBezTo>
                    <a:cubicBezTo>
                      <a:pt x="330" y="118"/>
                      <a:pt x="270" y="166"/>
                      <a:pt x="226" y="187"/>
                    </a:cubicBezTo>
                    <a:cubicBezTo>
                      <a:pt x="181" y="209"/>
                      <a:pt x="133" y="213"/>
                      <a:pt x="103" y="223"/>
                    </a:cubicBezTo>
                    <a:cubicBezTo>
                      <a:pt x="74" y="233"/>
                      <a:pt x="62" y="241"/>
                      <a:pt x="48" y="251"/>
                    </a:cubicBezTo>
                    <a:cubicBezTo>
                      <a:pt x="33" y="262"/>
                      <a:pt x="27" y="267"/>
                      <a:pt x="21" y="287"/>
                    </a:cubicBezTo>
                    <a:cubicBezTo>
                      <a:pt x="15" y="308"/>
                      <a:pt x="0" y="347"/>
                      <a:pt x="10" y="374"/>
                    </a:cubicBezTo>
                    <a:cubicBezTo>
                      <a:pt x="21" y="401"/>
                      <a:pt x="56" y="425"/>
                      <a:pt x="87" y="454"/>
                    </a:cubicBezTo>
                    <a:cubicBezTo>
                      <a:pt x="118" y="482"/>
                      <a:pt x="173" y="521"/>
                      <a:pt x="199" y="543"/>
                    </a:cubicBezTo>
                    <a:cubicBezTo>
                      <a:pt x="226" y="565"/>
                      <a:pt x="212" y="578"/>
                      <a:pt x="245" y="589"/>
                    </a:cubicBezTo>
                    <a:cubicBezTo>
                      <a:pt x="279" y="600"/>
                      <a:pt x="355" y="593"/>
                      <a:pt x="398" y="607"/>
                    </a:cubicBezTo>
                    <a:cubicBezTo>
                      <a:pt x="442" y="622"/>
                      <a:pt x="448" y="651"/>
                      <a:pt x="507" y="679"/>
                    </a:cubicBezTo>
                    <a:cubicBezTo>
                      <a:pt x="567" y="707"/>
                      <a:pt x="701" y="756"/>
                      <a:pt x="752" y="776"/>
                    </a:cubicBezTo>
                  </a:path>
                </a:pathLst>
              </a:custGeom>
              <a:noFill/>
              <a:ln w="2540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900000" lon="20699999" rev="0"/>
                </a:camera>
                <a:lightRig rig="legacyFlat3" dir="b"/>
              </a:scene3d>
              <a:sp3d extrusionH="6825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37899" name="Freeform 11"/>
            <p:cNvSpPr>
              <a:spLocks/>
            </p:cNvSpPr>
            <p:nvPr/>
          </p:nvSpPr>
          <p:spPr bwMode="auto">
            <a:xfrm>
              <a:off x="1198" y="2372"/>
              <a:ext cx="752" cy="50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40" y="10"/>
                </a:cxn>
                <a:cxn ang="0">
                  <a:pos x="25" y="31"/>
                </a:cxn>
                <a:cxn ang="0">
                  <a:pos x="10" y="103"/>
                </a:cxn>
                <a:cxn ang="0">
                  <a:pos x="87" y="183"/>
                </a:cxn>
                <a:cxn ang="0">
                  <a:pos x="199" y="272"/>
                </a:cxn>
                <a:cxn ang="0">
                  <a:pos x="245" y="318"/>
                </a:cxn>
                <a:cxn ang="0">
                  <a:pos x="398" y="336"/>
                </a:cxn>
                <a:cxn ang="0">
                  <a:pos x="507" y="408"/>
                </a:cxn>
                <a:cxn ang="0">
                  <a:pos x="752" y="505"/>
                </a:cxn>
              </a:cxnLst>
              <a:rect l="0" t="0" r="r" b="b"/>
              <a:pathLst>
                <a:path w="752" h="505">
                  <a:moveTo>
                    <a:pt x="46" y="0"/>
                  </a:moveTo>
                  <a:cubicBezTo>
                    <a:pt x="45" y="1"/>
                    <a:pt x="44" y="5"/>
                    <a:pt x="40" y="10"/>
                  </a:cubicBezTo>
                  <a:cubicBezTo>
                    <a:pt x="36" y="15"/>
                    <a:pt x="30" y="16"/>
                    <a:pt x="25" y="31"/>
                  </a:cubicBezTo>
                  <a:cubicBezTo>
                    <a:pt x="20" y="46"/>
                    <a:pt x="0" y="78"/>
                    <a:pt x="10" y="103"/>
                  </a:cubicBezTo>
                  <a:cubicBezTo>
                    <a:pt x="20" y="128"/>
                    <a:pt x="56" y="154"/>
                    <a:pt x="87" y="183"/>
                  </a:cubicBezTo>
                  <a:cubicBezTo>
                    <a:pt x="118" y="211"/>
                    <a:pt x="173" y="250"/>
                    <a:pt x="199" y="272"/>
                  </a:cubicBezTo>
                  <a:cubicBezTo>
                    <a:pt x="226" y="294"/>
                    <a:pt x="212" y="307"/>
                    <a:pt x="245" y="318"/>
                  </a:cubicBezTo>
                  <a:cubicBezTo>
                    <a:pt x="279" y="329"/>
                    <a:pt x="355" y="322"/>
                    <a:pt x="398" y="336"/>
                  </a:cubicBezTo>
                  <a:cubicBezTo>
                    <a:pt x="442" y="351"/>
                    <a:pt x="448" y="380"/>
                    <a:pt x="507" y="408"/>
                  </a:cubicBezTo>
                  <a:cubicBezTo>
                    <a:pt x="567" y="436"/>
                    <a:pt x="701" y="485"/>
                    <a:pt x="752" y="505"/>
                  </a:cubicBezTo>
                </a:path>
              </a:pathLst>
            </a:custGeom>
            <a:noFill/>
            <a:ln w="38100" cap="flat" cmpd="sng">
              <a:solidFill>
                <a:srgbClr val="00FF00"/>
              </a:solidFill>
              <a:prstDash val="solid"/>
              <a:round/>
              <a:headEnd/>
              <a:tailEnd/>
            </a:ln>
            <a:effectLst/>
            <a:scene3d>
              <a:camera prst="legacyObliqueTopRight">
                <a:rot lat="18900000" lon="20699999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>
              <a:flatTx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7901" name="Freeform 13"/>
          <p:cNvSpPr>
            <a:spLocks/>
          </p:cNvSpPr>
          <p:nvPr/>
        </p:nvSpPr>
        <p:spPr bwMode="auto">
          <a:xfrm>
            <a:off x="4044950" y="3508375"/>
            <a:ext cx="1144588" cy="2000250"/>
          </a:xfrm>
          <a:custGeom>
            <a:avLst/>
            <a:gdLst/>
            <a:ahLst/>
            <a:cxnLst>
              <a:cxn ang="0">
                <a:pos x="0" y="1259"/>
              </a:cxn>
              <a:cxn ang="0">
                <a:pos x="50" y="1167"/>
              </a:cxn>
              <a:cxn ang="0">
                <a:pos x="77" y="1134"/>
              </a:cxn>
              <a:cxn ang="0">
                <a:pos x="105" y="1108"/>
              </a:cxn>
              <a:cxn ang="0">
                <a:pos x="127" y="1090"/>
              </a:cxn>
              <a:cxn ang="0">
                <a:pos x="187" y="1051"/>
              </a:cxn>
              <a:cxn ang="0">
                <a:pos x="282" y="974"/>
              </a:cxn>
              <a:cxn ang="0">
                <a:pos x="296" y="959"/>
              </a:cxn>
              <a:cxn ang="0">
                <a:pos x="319" y="948"/>
              </a:cxn>
              <a:cxn ang="0">
                <a:pos x="342" y="948"/>
              </a:cxn>
              <a:cxn ang="0">
                <a:pos x="437" y="965"/>
              </a:cxn>
              <a:cxn ang="0">
                <a:pos x="474" y="952"/>
              </a:cxn>
              <a:cxn ang="0">
                <a:pos x="474" y="933"/>
              </a:cxn>
              <a:cxn ang="0">
                <a:pos x="465" y="911"/>
              </a:cxn>
              <a:cxn ang="0">
                <a:pos x="483" y="895"/>
              </a:cxn>
              <a:cxn ang="0">
                <a:pos x="474" y="866"/>
              </a:cxn>
              <a:cxn ang="0">
                <a:pos x="474" y="824"/>
              </a:cxn>
              <a:cxn ang="0">
                <a:pos x="433" y="783"/>
              </a:cxn>
              <a:cxn ang="0">
                <a:pos x="455" y="757"/>
              </a:cxn>
              <a:cxn ang="0">
                <a:pos x="455" y="672"/>
              </a:cxn>
              <a:cxn ang="0">
                <a:pos x="419" y="592"/>
              </a:cxn>
              <a:cxn ang="0">
                <a:pos x="425" y="529"/>
              </a:cxn>
              <a:cxn ang="0">
                <a:pos x="457" y="491"/>
              </a:cxn>
              <a:cxn ang="0">
                <a:pos x="486" y="424"/>
              </a:cxn>
              <a:cxn ang="0">
                <a:pos x="547" y="391"/>
              </a:cxn>
              <a:cxn ang="0">
                <a:pos x="529" y="314"/>
              </a:cxn>
              <a:cxn ang="0">
                <a:pos x="513" y="243"/>
              </a:cxn>
              <a:cxn ang="0">
                <a:pos x="531" y="186"/>
              </a:cxn>
              <a:cxn ang="0">
                <a:pos x="644" y="30"/>
              </a:cxn>
              <a:cxn ang="0">
                <a:pos x="662" y="4"/>
              </a:cxn>
            </a:cxnLst>
            <a:rect l="0" t="0" r="r" b="b"/>
            <a:pathLst>
              <a:path w="666" h="1259">
                <a:moveTo>
                  <a:pt x="0" y="1259"/>
                </a:moveTo>
                <a:cubicBezTo>
                  <a:pt x="8" y="1244"/>
                  <a:pt x="38" y="1187"/>
                  <a:pt x="50" y="1167"/>
                </a:cubicBezTo>
                <a:cubicBezTo>
                  <a:pt x="63" y="1146"/>
                  <a:pt x="68" y="1144"/>
                  <a:pt x="77" y="1134"/>
                </a:cubicBezTo>
                <a:cubicBezTo>
                  <a:pt x="86" y="1123"/>
                  <a:pt x="97" y="1115"/>
                  <a:pt x="105" y="1108"/>
                </a:cubicBezTo>
                <a:cubicBezTo>
                  <a:pt x="113" y="1101"/>
                  <a:pt x="113" y="1099"/>
                  <a:pt x="127" y="1090"/>
                </a:cubicBezTo>
                <a:cubicBezTo>
                  <a:pt x="140" y="1081"/>
                  <a:pt x="161" y="1070"/>
                  <a:pt x="187" y="1051"/>
                </a:cubicBezTo>
                <a:cubicBezTo>
                  <a:pt x="213" y="1031"/>
                  <a:pt x="264" y="989"/>
                  <a:pt x="282" y="974"/>
                </a:cubicBezTo>
                <a:cubicBezTo>
                  <a:pt x="301" y="959"/>
                  <a:pt x="290" y="963"/>
                  <a:pt x="296" y="959"/>
                </a:cubicBezTo>
                <a:cubicBezTo>
                  <a:pt x="302" y="953"/>
                  <a:pt x="312" y="950"/>
                  <a:pt x="319" y="948"/>
                </a:cubicBezTo>
                <a:cubicBezTo>
                  <a:pt x="327" y="947"/>
                  <a:pt x="322" y="947"/>
                  <a:pt x="342" y="948"/>
                </a:cubicBezTo>
                <a:cubicBezTo>
                  <a:pt x="361" y="952"/>
                  <a:pt x="415" y="964"/>
                  <a:pt x="437" y="965"/>
                </a:cubicBezTo>
                <a:cubicBezTo>
                  <a:pt x="460" y="965"/>
                  <a:pt x="468" y="957"/>
                  <a:pt x="474" y="952"/>
                </a:cubicBezTo>
                <a:cubicBezTo>
                  <a:pt x="480" y="947"/>
                  <a:pt x="475" y="939"/>
                  <a:pt x="474" y="933"/>
                </a:cubicBezTo>
                <a:cubicBezTo>
                  <a:pt x="472" y="926"/>
                  <a:pt x="463" y="917"/>
                  <a:pt x="465" y="911"/>
                </a:cubicBezTo>
                <a:cubicBezTo>
                  <a:pt x="466" y="903"/>
                  <a:pt x="482" y="901"/>
                  <a:pt x="483" y="895"/>
                </a:cubicBezTo>
                <a:cubicBezTo>
                  <a:pt x="484" y="887"/>
                  <a:pt x="475" y="877"/>
                  <a:pt x="474" y="866"/>
                </a:cubicBezTo>
                <a:cubicBezTo>
                  <a:pt x="472" y="854"/>
                  <a:pt x="481" y="838"/>
                  <a:pt x="474" y="824"/>
                </a:cubicBezTo>
                <a:cubicBezTo>
                  <a:pt x="467" y="811"/>
                  <a:pt x="436" y="795"/>
                  <a:pt x="433" y="783"/>
                </a:cubicBezTo>
                <a:cubicBezTo>
                  <a:pt x="429" y="772"/>
                  <a:pt x="452" y="776"/>
                  <a:pt x="455" y="757"/>
                </a:cubicBezTo>
                <a:cubicBezTo>
                  <a:pt x="460" y="739"/>
                  <a:pt x="461" y="699"/>
                  <a:pt x="455" y="672"/>
                </a:cubicBezTo>
                <a:cubicBezTo>
                  <a:pt x="450" y="645"/>
                  <a:pt x="424" y="616"/>
                  <a:pt x="419" y="592"/>
                </a:cubicBezTo>
                <a:cubicBezTo>
                  <a:pt x="413" y="569"/>
                  <a:pt x="419" y="546"/>
                  <a:pt x="425" y="529"/>
                </a:cubicBezTo>
                <a:cubicBezTo>
                  <a:pt x="431" y="512"/>
                  <a:pt x="447" y="508"/>
                  <a:pt x="457" y="491"/>
                </a:cubicBezTo>
                <a:cubicBezTo>
                  <a:pt x="467" y="474"/>
                  <a:pt x="471" y="441"/>
                  <a:pt x="486" y="424"/>
                </a:cubicBezTo>
                <a:cubicBezTo>
                  <a:pt x="501" y="408"/>
                  <a:pt x="540" y="409"/>
                  <a:pt x="547" y="391"/>
                </a:cubicBezTo>
                <a:cubicBezTo>
                  <a:pt x="554" y="373"/>
                  <a:pt x="535" y="339"/>
                  <a:pt x="529" y="314"/>
                </a:cubicBezTo>
                <a:cubicBezTo>
                  <a:pt x="522" y="289"/>
                  <a:pt x="512" y="264"/>
                  <a:pt x="513" y="243"/>
                </a:cubicBezTo>
                <a:cubicBezTo>
                  <a:pt x="514" y="221"/>
                  <a:pt x="509" y="222"/>
                  <a:pt x="531" y="186"/>
                </a:cubicBezTo>
                <a:cubicBezTo>
                  <a:pt x="553" y="150"/>
                  <a:pt x="622" y="60"/>
                  <a:pt x="644" y="30"/>
                </a:cubicBezTo>
                <a:cubicBezTo>
                  <a:pt x="666" y="0"/>
                  <a:pt x="658" y="9"/>
                  <a:pt x="662" y="4"/>
                </a:cubicBezTo>
              </a:path>
            </a:pathLst>
          </a:custGeom>
          <a:noFill/>
          <a:ln w="190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900000" lon="20999999" rev="0"/>
            </a:camera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2" name="Freeform 14"/>
          <p:cNvSpPr>
            <a:spLocks/>
          </p:cNvSpPr>
          <p:nvPr/>
        </p:nvSpPr>
        <p:spPr bwMode="auto">
          <a:xfrm>
            <a:off x="4000500" y="3775075"/>
            <a:ext cx="952500" cy="1700213"/>
          </a:xfrm>
          <a:custGeom>
            <a:avLst/>
            <a:gdLst/>
            <a:ahLst/>
            <a:cxnLst>
              <a:cxn ang="0">
                <a:pos x="0" y="1071"/>
              </a:cxn>
              <a:cxn ang="0">
                <a:pos x="50" y="979"/>
              </a:cxn>
              <a:cxn ang="0">
                <a:pos x="77" y="946"/>
              </a:cxn>
              <a:cxn ang="0">
                <a:pos x="105" y="920"/>
              </a:cxn>
              <a:cxn ang="0">
                <a:pos x="127" y="902"/>
              </a:cxn>
              <a:cxn ang="0">
                <a:pos x="187" y="863"/>
              </a:cxn>
              <a:cxn ang="0">
                <a:pos x="282" y="786"/>
              </a:cxn>
              <a:cxn ang="0">
                <a:pos x="296" y="771"/>
              </a:cxn>
              <a:cxn ang="0">
                <a:pos x="319" y="760"/>
              </a:cxn>
              <a:cxn ang="0">
                <a:pos x="342" y="760"/>
              </a:cxn>
              <a:cxn ang="0">
                <a:pos x="437" y="777"/>
              </a:cxn>
              <a:cxn ang="0">
                <a:pos x="474" y="764"/>
              </a:cxn>
              <a:cxn ang="0">
                <a:pos x="474" y="745"/>
              </a:cxn>
              <a:cxn ang="0">
                <a:pos x="465" y="723"/>
              </a:cxn>
              <a:cxn ang="0">
                <a:pos x="483" y="707"/>
              </a:cxn>
              <a:cxn ang="0">
                <a:pos x="474" y="678"/>
              </a:cxn>
              <a:cxn ang="0">
                <a:pos x="474" y="636"/>
              </a:cxn>
              <a:cxn ang="0">
                <a:pos x="433" y="595"/>
              </a:cxn>
              <a:cxn ang="0">
                <a:pos x="455" y="569"/>
              </a:cxn>
              <a:cxn ang="0">
                <a:pos x="455" y="484"/>
              </a:cxn>
              <a:cxn ang="0">
                <a:pos x="419" y="404"/>
              </a:cxn>
              <a:cxn ang="0">
                <a:pos x="425" y="341"/>
              </a:cxn>
              <a:cxn ang="0">
                <a:pos x="457" y="303"/>
              </a:cxn>
              <a:cxn ang="0">
                <a:pos x="486" y="236"/>
              </a:cxn>
              <a:cxn ang="0">
                <a:pos x="547" y="203"/>
              </a:cxn>
              <a:cxn ang="0">
                <a:pos x="529" y="126"/>
              </a:cxn>
              <a:cxn ang="0">
                <a:pos x="513" y="55"/>
              </a:cxn>
              <a:cxn ang="0">
                <a:pos x="527" y="19"/>
              </a:cxn>
              <a:cxn ang="0">
                <a:pos x="538" y="0"/>
              </a:cxn>
            </a:cxnLst>
            <a:rect l="0" t="0" r="r" b="b"/>
            <a:pathLst>
              <a:path w="554" h="1071">
                <a:moveTo>
                  <a:pt x="0" y="1071"/>
                </a:moveTo>
                <a:cubicBezTo>
                  <a:pt x="8" y="1056"/>
                  <a:pt x="38" y="999"/>
                  <a:pt x="50" y="979"/>
                </a:cubicBezTo>
                <a:cubicBezTo>
                  <a:pt x="63" y="958"/>
                  <a:pt x="68" y="956"/>
                  <a:pt x="77" y="946"/>
                </a:cubicBezTo>
                <a:cubicBezTo>
                  <a:pt x="86" y="935"/>
                  <a:pt x="97" y="927"/>
                  <a:pt x="105" y="920"/>
                </a:cubicBezTo>
                <a:cubicBezTo>
                  <a:pt x="113" y="913"/>
                  <a:pt x="113" y="911"/>
                  <a:pt x="127" y="902"/>
                </a:cubicBezTo>
                <a:cubicBezTo>
                  <a:pt x="140" y="893"/>
                  <a:pt x="161" y="882"/>
                  <a:pt x="187" y="863"/>
                </a:cubicBezTo>
                <a:cubicBezTo>
                  <a:pt x="213" y="843"/>
                  <a:pt x="264" y="801"/>
                  <a:pt x="282" y="786"/>
                </a:cubicBezTo>
                <a:cubicBezTo>
                  <a:pt x="301" y="771"/>
                  <a:pt x="290" y="775"/>
                  <a:pt x="296" y="771"/>
                </a:cubicBezTo>
                <a:cubicBezTo>
                  <a:pt x="302" y="765"/>
                  <a:pt x="312" y="762"/>
                  <a:pt x="319" y="760"/>
                </a:cubicBezTo>
                <a:cubicBezTo>
                  <a:pt x="327" y="759"/>
                  <a:pt x="322" y="759"/>
                  <a:pt x="342" y="760"/>
                </a:cubicBezTo>
                <a:cubicBezTo>
                  <a:pt x="361" y="764"/>
                  <a:pt x="415" y="776"/>
                  <a:pt x="437" y="777"/>
                </a:cubicBezTo>
                <a:cubicBezTo>
                  <a:pt x="460" y="777"/>
                  <a:pt x="468" y="769"/>
                  <a:pt x="474" y="764"/>
                </a:cubicBezTo>
                <a:cubicBezTo>
                  <a:pt x="480" y="759"/>
                  <a:pt x="475" y="751"/>
                  <a:pt x="474" y="745"/>
                </a:cubicBezTo>
                <a:cubicBezTo>
                  <a:pt x="472" y="738"/>
                  <a:pt x="463" y="729"/>
                  <a:pt x="465" y="723"/>
                </a:cubicBezTo>
                <a:cubicBezTo>
                  <a:pt x="466" y="715"/>
                  <a:pt x="482" y="713"/>
                  <a:pt x="483" y="707"/>
                </a:cubicBezTo>
                <a:cubicBezTo>
                  <a:pt x="484" y="699"/>
                  <a:pt x="475" y="689"/>
                  <a:pt x="474" y="678"/>
                </a:cubicBezTo>
                <a:cubicBezTo>
                  <a:pt x="472" y="666"/>
                  <a:pt x="481" y="650"/>
                  <a:pt x="474" y="636"/>
                </a:cubicBezTo>
                <a:cubicBezTo>
                  <a:pt x="467" y="623"/>
                  <a:pt x="436" y="607"/>
                  <a:pt x="433" y="595"/>
                </a:cubicBezTo>
                <a:cubicBezTo>
                  <a:pt x="429" y="584"/>
                  <a:pt x="452" y="588"/>
                  <a:pt x="455" y="569"/>
                </a:cubicBezTo>
                <a:cubicBezTo>
                  <a:pt x="460" y="551"/>
                  <a:pt x="461" y="511"/>
                  <a:pt x="455" y="484"/>
                </a:cubicBezTo>
                <a:cubicBezTo>
                  <a:pt x="450" y="457"/>
                  <a:pt x="424" y="428"/>
                  <a:pt x="419" y="404"/>
                </a:cubicBezTo>
                <a:cubicBezTo>
                  <a:pt x="413" y="381"/>
                  <a:pt x="419" y="358"/>
                  <a:pt x="425" y="341"/>
                </a:cubicBezTo>
                <a:cubicBezTo>
                  <a:pt x="431" y="324"/>
                  <a:pt x="447" y="320"/>
                  <a:pt x="457" y="303"/>
                </a:cubicBezTo>
                <a:cubicBezTo>
                  <a:pt x="467" y="286"/>
                  <a:pt x="471" y="253"/>
                  <a:pt x="486" y="236"/>
                </a:cubicBezTo>
                <a:cubicBezTo>
                  <a:pt x="501" y="220"/>
                  <a:pt x="540" y="221"/>
                  <a:pt x="547" y="203"/>
                </a:cubicBezTo>
                <a:cubicBezTo>
                  <a:pt x="554" y="185"/>
                  <a:pt x="535" y="151"/>
                  <a:pt x="529" y="126"/>
                </a:cubicBezTo>
                <a:cubicBezTo>
                  <a:pt x="522" y="101"/>
                  <a:pt x="513" y="73"/>
                  <a:pt x="513" y="55"/>
                </a:cubicBezTo>
                <a:cubicBezTo>
                  <a:pt x="513" y="37"/>
                  <a:pt x="523" y="28"/>
                  <a:pt x="527" y="19"/>
                </a:cubicBezTo>
                <a:cubicBezTo>
                  <a:pt x="531" y="10"/>
                  <a:pt x="536" y="4"/>
                  <a:pt x="538" y="0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900000" lon="20999999" rev="0"/>
            </a:camera>
            <a:lightRig rig="legacyFlat3" dir="b"/>
          </a:scene3d>
          <a:sp3d extrusionH="5555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3" name="Freeform 15"/>
          <p:cNvSpPr>
            <a:spLocks/>
          </p:cNvSpPr>
          <p:nvPr/>
        </p:nvSpPr>
        <p:spPr bwMode="auto">
          <a:xfrm>
            <a:off x="3962400" y="4100513"/>
            <a:ext cx="933450" cy="1322387"/>
          </a:xfrm>
          <a:custGeom>
            <a:avLst/>
            <a:gdLst/>
            <a:ahLst/>
            <a:cxnLst>
              <a:cxn ang="0">
                <a:pos x="0" y="833"/>
              </a:cxn>
              <a:cxn ang="0">
                <a:pos x="50" y="741"/>
              </a:cxn>
              <a:cxn ang="0">
                <a:pos x="77" y="708"/>
              </a:cxn>
              <a:cxn ang="0">
                <a:pos x="105" y="682"/>
              </a:cxn>
              <a:cxn ang="0">
                <a:pos x="127" y="664"/>
              </a:cxn>
              <a:cxn ang="0">
                <a:pos x="187" y="625"/>
              </a:cxn>
              <a:cxn ang="0">
                <a:pos x="282" y="548"/>
              </a:cxn>
              <a:cxn ang="0">
                <a:pos x="296" y="533"/>
              </a:cxn>
              <a:cxn ang="0">
                <a:pos x="319" y="522"/>
              </a:cxn>
              <a:cxn ang="0">
                <a:pos x="342" y="522"/>
              </a:cxn>
              <a:cxn ang="0">
                <a:pos x="437" y="539"/>
              </a:cxn>
              <a:cxn ang="0">
                <a:pos x="474" y="526"/>
              </a:cxn>
              <a:cxn ang="0">
                <a:pos x="474" y="507"/>
              </a:cxn>
              <a:cxn ang="0">
                <a:pos x="465" y="485"/>
              </a:cxn>
              <a:cxn ang="0">
                <a:pos x="483" y="469"/>
              </a:cxn>
              <a:cxn ang="0">
                <a:pos x="474" y="440"/>
              </a:cxn>
              <a:cxn ang="0">
                <a:pos x="474" y="398"/>
              </a:cxn>
              <a:cxn ang="0">
                <a:pos x="433" y="357"/>
              </a:cxn>
              <a:cxn ang="0">
                <a:pos x="455" y="331"/>
              </a:cxn>
              <a:cxn ang="0">
                <a:pos x="455" y="246"/>
              </a:cxn>
              <a:cxn ang="0">
                <a:pos x="419" y="166"/>
              </a:cxn>
              <a:cxn ang="0">
                <a:pos x="425" y="103"/>
              </a:cxn>
              <a:cxn ang="0">
                <a:pos x="457" y="65"/>
              </a:cxn>
              <a:cxn ang="0">
                <a:pos x="495" y="15"/>
              </a:cxn>
              <a:cxn ang="0">
                <a:pos x="523" y="6"/>
              </a:cxn>
              <a:cxn ang="0">
                <a:pos x="543" y="0"/>
              </a:cxn>
            </a:cxnLst>
            <a:rect l="0" t="0" r="r" b="b"/>
            <a:pathLst>
              <a:path w="543" h="833">
                <a:moveTo>
                  <a:pt x="0" y="833"/>
                </a:moveTo>
                <a:cubicBezTo>
                  <a:pt x="8" y="818"/>
                  <a:pt x="38" y="761"/>
                  <a:pt x="50" y="741"/>
                </a:cubicBezTo>
                <a:cubicBezTo>
                  <a:pt x="63" y="720"/>
                  <a:pt x="68" y="718"/>
                  <a:pt x="77" y="708"/>
                </a:cubicBezTo>
                <a:cubicBezTo>
                  <a:pt x="86" y="697"/>
                  <a:pt x="97" y="689"/>
                  <a:pt x="105" y="682"/>
                </a:cubicBezTo>
                <a:cubicBezTo>
                  <a:pt x="113" y="675"/>
                  <a:pt x="113" y="673"/>
                  <a:pt x="127" y="664"/>
                </a:cubicBezTo>
                <a:cubicBezTo>
                  <a:pt x="140" y="655"/>
                  <a:pt x="161" y="644"/>
                  <a:pt x="187" y="625"/>
                </a:cubicBezTo>
                <a:cubicBezTo>
                  <a:pt x="213" y="605"/>
                  <a:pt x="264" y="563"/>
                  <a:pt x="282" y="548"/>
                </a:cubicBezTo>
                <a:cubicBezTo>
                  <a:pt x="301" y="533"/>
                  <a:pt x="290" y="537"/>
                  <a:pt x="296" y="533"/>
                </a:cubicBezTo>
                <a:cubicBezTo>
                  <a:pt x="302" y="527"/>
                  <a:pt x="312" y="524"/>
                  <a:pt x="319" y="522"/>
                </a:cubicBezTo>
                <a:cubicBezTo>
                  <a:pt x="327" y="521"/>
                  <a:pt x="322" y="521"/>
                  <a:pt x="342" y="522"/>
                </a:cubicBezTo>
                <a:cubicBezTo>
                  <a:pt x="361" y="526"/>
                  <a:pt x="415" y="538"/>
                  <a:pt x="437" y="539"/>
                </a:cubicBezTo>
                <a:cubicBezTo>
                  <a:pt x="460" y="539"/>
                  <a:pt x="468" y="531"/>
                  <a:pt x="474" y="526"/>
                </a:cubicBezTo>
                <a:cubicBezTo>
                  <a:pt x="480" y="521"/>
                  <a:pt x="475" y="513"/>
                  <a:pt x="474" y="507"/>
                </a:cubicBezTo>
                <a:cubicBezTo>
                  <a:pt x="472" y="500"/>
                  <a:pt x="463" y="491"/>
                  <a:pt x="465" y="485"/>
                </a:cubicBezTo>
                <a:cubicBezTo>
                  <a:pt x="466" y="477"/>
                  <a:pt x="482" y="475"/>
                  <a:pt x="483" y="469"/>
                </a:cubicBezTo>
                <a:cubicBezTo>
                  <a:pt x="484" y="461"/>
                  <a:pt x="475" y="451"/>
                  <a:pt x="474" y="440"/>
                </a:cubicBezTo>
                <a:cubicBezTo>
                  <a:pt x="472" y="428"/>
                  <a:pt x="481" y="412"/>
                  <a:pt x="474" y="398"/>
                </a:cubicBezTo>
                <a:cubicBezTo>
                  <a:pt x="467" y="385"/>
                  <a:pt x="436" y="369"/>
                  <a:pt x="433" y="357"/>
                </a:cubicBezTo>
                <a:cubicBezTo>
                  <a:pt x="429" y="346"/>
                  <a:pt x="452" y="350"/>
                  <a:pt x="455" y="331"/>
                </a:cubicBezTo>
                <a:cubicBezTo>
                  <a:pt x="460" y="313"/>
                  <a:pt x="461" y="273"/>
                  <a:pt x="455" y="246"/>
                </a:cubicBezTo>
                <a:cubicBezTo>
                  <a:pt x="450" y="219"/>
                  <a:pt x="424" y="190"/>
                  <a:pt x="419" y="166"/>
                </a:cubicBezTo>
                <a:cubicBezTo>
                  <a:pt x="413" y="143"/>
                  <a:pt x="419" y="120"/>
                  <a:pt x="425" y="103"/>
                </a:cubicBezTo>
                <a:cubicBezTo>
                  <a:pt x="431" y="86"/>
                  <a:pt x="445" y="80"/>
                  <a:pt x="457" y="65"/>
                </a:cubicBezTo>
                <a:cubicBezTo>
                  <a:pt x="469" y="50"/>
                  <a:pt x="484" y="25"/>
                  <a:pt x="495" y="15"/>
                </a:cubicBezTo>
                <a:cubicBezTo>
                  <a:pt x="506" y="5"/>
                  <a:pt x="515" y="9"/>
                  <a:pt x="523" y="6"/>
                </a:cubicBezTo>
                <a:cubicBezTo>
                  <a:pt x="531" y="3"/>
                  <a:pt x="539" y="1"/>
                  <a:pt x="543" y="0"/>
                </a:cubicBezTo>
              </a:path>
            </a:pathLst>
          </a:custGeom>
          <a:noFill/>
          <a:ln w="381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900000" lon="20999999" rev="0"/>
            </a:camera>
            <a:lightRig rig="legacyFlat3" dir="b"/>
          </a:scene3d>
          <a:sp3d extrusionH="619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4" name="Freeform 16"/>
          <p:cNvSpPr>
            <a:spLocks/>
          </p:cNvSpPr>
          <p:nvPr/>
        </p:nvSpPr>
        <p:spPr bwMode="auto">
          <a:xfrm>
            <a:off x="4851400" y="4425950"/>
            <a:ext cx="955675" cy="309563"/>
          </a:xfrm>
          <a:custGeom>
            <a:avLst/>
            <a:gdLst/>
            <a:ahLst/>
            <a:cxnLst>
              <a:cxn ang="0">
                <a:pos x="557" y="0"/>
              </a:cxn>
              <a:cxn ang="0">
                <a:pos x="493" y="20"/>
              </a:cxn>
              <a:cxn ang="0">
                <a:pos x="414" y="28"/>
              </a:cxn>
              <a:cxn ang="0">
                <a:pos x="361" y="56"/>
              </a:cxn>
              <a:cxn ang="0">
                <a:pos x="318" y="59"/>
              </a:cxn>
              <a:cxn ang="0">
                <a:pos x="270" y="113"/>
              </a:cxn>
              <a:cxn ang="0">
                <a:pos x="232" y="123"/>
              </a:cxn>
              <a:cxn ang="0">
                <a:pos x="179" y="150"/>
              </a:cxn>
              <a:cxn ang="0">
                <a:pos x="65" y="165"/>
              </a:cxn>
              <a:cxn ang="0">
                <a:pos x="0" y="195"/>
              </a:cxn>
            </a:cxnLst>
            <a:rect l="0" t="0" r="r" b="b"/>
            <a:pathLst>
              <a:path w="557" h="195">
                <a:moveTo>
                  <a:pt x="557" y="0"/>
                </a:moveTo>
                <a:cubicBezTo>
                  <a:pt x="547" y="3"/>
                  <a:pt x="517" y="16"/>
                  <a:pt x="493" y="20"/>
                </a:cubicBezTo>
                <a:cubicBezTo>
                  <a:pt x="469" y="25"/>
                  <a:pt x="436" y="22"/>
                  <a:pt x="414" y="28"/>
                </a:cubicBezTo>
                <a:cubicBezTo>
                  <a:pt x="392" y="34"/>
                  <a:pt x="377" y="51"/>
                  <a:pt x="361" y="56"/>
                </a:cubicBezTo>
                <a:cubicBezTo>
                  <a:pt x="345" y="61"/>
                  <a:pt x="333" y="49"/>
                  <a:pt x="318" y="59"/>
                </a:cubicBezTo>
                <a:cubicBezTo>
                  <a:pt x="303" y="68"/>
                  <a:pt x="284" y="102"/>
                  <a:pt x="270" y="113"/>
                </a:cubicBezTo>
                <a:cubicBezTo>
                  <a:pt x="255" y="123"/>
                  <a:pt x="247" y="117"/>
                  <a:pt x="232" y="123"/>
                </a:cubicBezTo>
                <a:cubicBezTo>
                  <a:pt x="217" y="129"/>
                  <a:pt x="207" y="143"/>
                  <a:pt x="179" y="150"/>
                </a:cubicBezTo>
                <a:cubicBezTo>
                  <a:pt x="151" y="157"/>
                  <a:pt x="95" y="158"/>
                  <a:pt x="65" y="165"/>
                </a:cubicBezTo>
                <a:cubicBezTo>
                  <a:pt x="35" y="172"/>
                  <a:pt x="14" y="189"/>
                  <a:pt x="0" y="195"/>
                </a:cubicBezTo>
              </a:path>
            </a:pathLst>
          </a:custGeom>
          <a:noFill/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6800000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5" name="Freeform 17"/>
          <p:cNvSpPr>
            <a:spLocks/>
          </p:cNvSpPr>
          <p:nvPr/>
        </p:nvSpPr>
        <p:spPr bwMode="auto">
          <a:xfrm>
            <a:off x="3879850" y="4629150"/>
            <a:ext cx="833438" cy="787400"/>
          </a:xfrm>
          <a:custGeom>
            <a:avLst/>
            <a:gdLst/>
            <a:ahLst/>
            <a:cxnLst>
              <a:cxn ang="0">
                <a:pos x="0" y="495"/>
              </a:cxn>
              <a:cxn ang="0">
                <a:pos x="50" y="403"/>
              </a:cxn>
              <a:cxn ang="0">
                <a:pos x="77" y="370"/>
              </a:cxn>
              <a:cxn ang="0">
                <a:pos x="105" y="344"/>
              </a:cxn>
              <a:cxn ang="0">
                <a:pos x="127" y="326"/>
              </a:cxn>
              <a:cxn ang="0">
                <a:pos x="187" y="287"/>
              </a:cxn>
              <a:cxn ang="0">
                <a:pos x="282" y="210"/>
              </a:cxn>
              <a:cxn ang="0">
                <a:pos x="296" y="195"/>
              </a:cxn>
              <a:cxn ang="0">
                <a:pos x="319" y="184"/>
              </a:cxn>
              <a:cxn ang="0">
                <a:pos x="342" y="184"/>
              </a:cxn>
              <a:cxn ang="0">
                <a:pos x="437" y="201"/>
              </a:cxn>
              <a:cxn ang="0">
                <a:pos x="474" y="188"/>
              </a:cxn>
              <a:cxn ang="0">
                <a:pos x="474" y="169"/>
              </a:cxn>
              <a:cxn ang="0">
                <a:pos x="465" y="147"/>
              </a:cxn>
              <a:cxn ang="0">
                <a:pos x="483" y="131"/>
              </a:cxn>
              <a:cxn ang="0">
                <a:pos x="474" y="102"/>
              </a:cxn>
              <a:cxn ang="0">
                <a:pos x="474" y="60"/>
              </a:cxn>
              <a:cxn ang="0">
                <a:pos x="433" y="19"/>
              </a:cxn>
              <a:cxn ang="0">
                <a:pos x="456" y="0"/>
              </a:cxn>
            </a:cxnLst>
            <a:rect l="0" t="0" r="r" b="b"/>
            <a:pathLst>
              <a:path w="484" h="495">
                <a:moveTo>
                  <a:pt x="0" y="495"/>
                </a:moveTo>
                <a:cubicBezTo>
                  <a:pt x="8" y="480"/>
                  <a:pt x="38" y="423"/>
                  <a:pt x="50" y="403"/>
                </a:cubicBezTo>
                <a:cubicBezTo>
                  <a:pt x="63" y="382"/>
                  <a:pt x="68" y="380"/>
                  <a:pt x="77" y="370"/>
                </a:cubicBezTo>
                <a:cubicBezTo>
                  <a:pt x="86" y="359"/>
                  <a:pt x="97" y="351"/>
                  <a:pt x="105" y="344"/>
                </a:cubicBezTo>
                <a:cubicBezTo>
                  <a:pt x="113" y="337"/>
                  <a:pt x="113" y="335"/>
                  <a:pt x="127" y="326"/>
                </a:cubicBezTo>
                <a:cubicBezTo>
                  <a:pt x="140" y="317"/>
                  <a:pt x="161" y="306"/>
                  <a:pt x="187" y="287"/>
                </a:cubicBezTo>
                <a:cubicBezTo>
                  <a:pt x="213" y="267"/>
                  <a:pt x="264" y="225"/>
                  <a:pt x="282" y="210"/>
                </a:cubicBezTo>
                <a:cubicBezTo>
                  <a:pt x="301" y="195"/>
                  <a:pt x="290" y="199"/>
                  <a:pt x="296" y="195"/>
                </a:cubicBezTo>
                <a:cubicBezTo>
                  <a:pt x="302" y="189"/>
                  <a:pt x="312" y="186"/>
                  <a:pt x="319" y="184"/>
                </a:cubicBezTo>
                <a:cubicBezTo>
                  <a:pt x="327" y="183"/>
                  <a:pt x="322" y="183"/>
                  <a:pt x="342" y="184"/>
                </a:cubicBezTo>
                <a:cubicBezTo>
                  <a:pt x="361" y="188"/>
                  <a:pt x="415" y="200"/>
                  <a:pt x="437" y="201"/>
                </a:cubicBezTo>
                <a:cubicBezTo>
                  <a:pt x="460" y="201"/>
                  <a:pt x="468" y="193"/>
                  <a:pt x="474" y="188"/>
                </a:cubicBezTo>
                <a:cubicBezTo>
                  <a:pt x="480" y="183"/>
                  <a:pt x="475" y="175"/>
                  <a:pt x="474" y="169"/>
                </a:cubicBezTo>
                <a:cubicBezTo>
                  <a:pt x="472" y="162"/>
                  <a:pt x="463" y="153"/>
                  <a:pt x="465" y="147"/>
                </a:cubicBezTo>
                <a:cubicBezTo>
                  <a:pt x="466" y="139"/>
                  <a:pt x="482" y="137"/>
                  <a:pt x="483" y="131"/>
                </a:cubicBezTo>
                <a:cubicBezTo>
                  <a:pt x="484" y="123"/>
                  <a:pt x="475" y="113"/>
                  <a:pt x="474" y="102"/>
                </a:cubicBezTo>
                <a:cubicBezTo>
                  <a:pt x="472" y="90"/>
                  <a:pt x="481" y="74"/>
                  <a:pt x="474" y="60"/>
                </a:cubicBezTo>
                <a:cubicBezTo>
                  <a:pt x="467" y="47"/>
                  <a:pt x="436" y="29"/>
                  <a:pt x="433" y="19"/>
                </a:cubicBezTo>
                <a:cubicBezTo>
                  <a:pt x="430" y="9"/>
                  <a:pt x="452" y="3"/>
                  <a:pt x="456" y="0"/>
                </a:cubicBezTo>
              </a:path>
            </a:pathLst>
          </a:custGeom>
          <a:noFill/>
          <a:ln w="571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900000" lon="20999999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6" name="Freeform 18"/>
          <p:cNvSpPr>
            <a:spLocks/>
          </p:cNvSpPr>
          <p:nvPr/>
        </p:nvSpPr>
        <p:spPr bwMode="auto">
          <a:xfrm>
            <a:off x="3786188" y="4857750"/>
            <a:ext cx="874712" cy="561975"/>
          </a:xfrm>
          <a:custGeom>
            <a:avLst/>
            <a:gdLst/>
            <a:ahLst/>
            <a:cxnLst>
              <a:cxn ang="0">
                <a:pos x="0" y="354"/>
              </a:cxn>
              <a:cxn ang="0">
                <a:pos x="81" y="260"/>
              </a:cxn>
              <a:cxn ang="0">
                <a:pos x="108" y="227"/>
              </a:cxn>
              <a:cxn ang="0">
                <a:pos x="136" y="201"/>
              </a:cxn>
              <a:cxn ang="0">
                <a:pos x="158" y="183"/>
              </a:cxn>
              <a:cxn ang="0">
                <a:pos x="218" y="144"/>
              </a:cxn>
              <a:cxn ang="0">
                <a:pos x="313" y="67"/>
              </a:cxn>
              <a:cxn ang="0">
                <a:pos x="327" y="52"/>
              </a:cxn>
              <a:cxn ang="0">
                <a:pos x="350" y="41"/>
              </a:cxn>
              <a:cxn ang="0">
                <a:pos x="373" y="41"/>
              </a:cxn>
              <a:cxn ang="0">
                <a:pos x="468" y="58"/>
              </a:cxn>
              <a:cxn ang="0">
                <a:pos x="505" y="45"/>
              </a:cxn>
              <a:cxn ang="0">
                <a:pos x="489" y="15"/>
              </a:cxn>
              <a:cxn ang="0">
                <a:pos x="500" y="0"/>
              </a:cxn>
            </a:cxnLst>
            <a:rect l="0" t="0" r="r" b="b"/>
            <a:pathLst>
              <a:path w="508" h="354">
                <a:moveTo>
                  <a:pt x="0" y="354"/>
                </a:moveTo>
                <a:cubicBezTo>
                  <a:pt x="13" y="338"/>
                  <a:pt x="63" y="281"/>
                  <a:pt x="81" y="260"/>
                </a:cubicBezTo>
                <a:cubicBezTo>
                  <a:pt x="99" y="239"/>
                  <a:pt x="99" y="237"/>
                  <a:pt x="108" y="227"/>
                </a:cubicBezTo>
                <a:cubicBezTo>
                  <a:pt x="117" y="216"/>
                  <a:pt x="128" y="208"/>
                  <a:pt x="136" y="201"/>
                </a:cubicBezTo>
                <a:cubicBezTo>
                  <a:pt x="144" y="194"/>
                  <a:pt x="144" y="192"/>
                  <a:pt x="158" y="183"/>
                </a:cubicBezTo>
                <a:cubicBezTo>
                  <a:pt x="171" y="174"/>
                  <a:pt x="192" y="163"/>
                  <a:pt x="218" y="144"/>
                </a:cubicBezTo>
                <a:cubicBezTo>
                  <a:pt x="244" y="124"/>
                  <a:pt x="295" y="82"/>
                  <a:pt x="313" y="67"/>
                </a:cubicBezTo>
                <a:cubicBezTo>
                  <a:pt x="332" y="52"/>
                  <a:pt x="321" y="56"/>
                  <a:pt x="327" y="52"/>
                </a:cubicBezTo>
                <a:cubicBezTo>
                  <a:pt x="333" y="46"/>
                  <a:pt x="343" y="43"/>
                  <a:pt x="350" y="41"/>
                </a:cubicBezTo>
                <a:cubicBezTo>
                  <a:pt x="358" y="40"/>
                  <a:pt x="353" y="40"/>
                  <a:pt x="373" y="41"/>
                </a:cubicBezTo>
                <a:cubicBezTo>
                  <a:pt x="392" y="45"/>
                  <a:pt x="446" y="57"/>
                  <a:pt x="468" y="58"/>
                </a:cubicBezTo>
                <a:cubicBezTo>
                  <a:pt x="491" y="58"/>
                  <a:pt x="502" y="52"/>
                  <a:pt x="505" y="45"/>
                </a:cubicBezTo>
                <a:cubicBezTo>
                  <a:pt x="508" y="38"/>
                  <a:pt x="490" y="22"/>
                  <a:pt x="489" y="15"/>
                </a:cubicBezTo>
                <a:cubicBezTo>
                  <a:pt x="488" y="8"/>
                  <a:pt x="498" y="2"/>
                  <a:pt x="500" y="0"/>
                </a:cubicBezTo>
              </a:path>
            </a:pathLst>
          </a:custGeom>
          <a:noFill/>
          <a:ln w="6223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900000" lon="20999999" rev="0"/>
            </a:camera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7" name="Freeform 19"/>
          <p:cNvSpPr>
            <a:spLocks/>
          </p:cNvSpPr>
          <p:nvPr/>
        </p:nvSpPr>
        <p:spPr bwMode="auto">
          <a:xfrm>
            <a:off x="4787900" y="4883150"/>
            <a:ext cx="1092200" cy="119063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120" y="12"/>
              </a:cxn>
              <a:cxn ang="0">
                <a:pos x="253" y="60"/>
              </a:cxn>
              <a:cxn ang="0">
                <a:pos x="380" y="68"/>
              </a:cxn>
              <a:cxn ang="0">
                <a:pos x="453" y="87"/>
              </a:cxn>
              <a:cxn ang="0">
                <a:pos x="537" y="61"/>
              </a:cxn>
              <a:cxn ang="0">
                <a:pos x="598" y="4"/>
              </a:cxn>
              <a:cxn ang="0">
                <a:pos x="718" y="37"/>
              </a:cxn>
            </a:cxnLst>
            <a:rect l="0" t="0" r="r" b="b"/>
            <a:pathLst>
              <a:path w="718" h="88">
                <a:moveTo>
                  <a:pt x="0" y="22"/>
                </a:moveTo>
                <a:cubicBezTo>
                  <a:pt x="20" y="20"/>
                  <a:pt x="78" y="6"/>
                  <a:pt x="120" y="12"/>
                </a:cubicBezTo>
                <a:cubicBezTo>
                  <a:pt x="162" y="18"/>
                  <a:pt x="210" y="51"/>
                  <a:pt x="253" y="60"/>
                </a:cubicBezTo>
                <a:cubicBezTo>
                  <a:pt x="296" y="69"/>
                  <a:pt x="347" y="63"/>
                  <a:pt x="380" y="68"/>
                </a:cubicBezTo>
                <a:cubicBezTo>
                  <a:pt x="413" y="73"/>
                  <a:pt x="427" y="88"/>
                  <a:pt x="453" y="87"/>
                </a:cubicBezTo>
                <a:cubicBezTo>
                  <a:pt x="479" y="86"/>
                  <a:pt x="513" y="75"/>
                  <a:pt x="537" y="61"/>
                </a:cubicBezTo>
                <a:cubicBezTo>
                  <a:pt x="561" y="47"/>
                  <a:pt x="568" y="8"/>
                  <a:pt x="598" y="4"/>
                </a:cubicBezTo>
                <a:cubicBezTo>
                  <a:pt x="628" y="0"/>
                  <a:pt x="693" y="30"/>
                  <a:pt x="718" y="37"/>
                </a:cubicBezTo>
              </a:path>
            </a:pathLst>
          </a:custGeom>
          <a:noFill/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7099998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8" name="Freeform 20"/>
          <p:cNvSpPr>
            <a:spLocks/>
          </p:cNvSpPr>
          <p:nvPr/>
        </p:nvSpPr>
        <p:spPr bwMode="auto">
          <a:xfrm>
            <a:off x="538163" y="419100"/>
            <a:ext cx="2330450" cy="466725"/>
          </a:xfrm>
          <a:custGeom>
            <a:avLst/>
            <a:gdLst/>
            <a:ahLst/>
            <a:cxnLst>
              <a:cxn ang="0">
                <a:pos x="0" y="42"/>
              </a:cxn>
              <a:cxn ang="0">
                <a:pos x="132" y="52"/>
              </a:cxn>
              <a:cxn ang="0">
                <a:pos x="217" y="48"/>
              </a:cxn>
              <a:cxn ang="0">
                <a:pos x="324" y="21"/>
              </a:cxn>
              <a:cxn ang="0">
                <a:pos x="470" y="26"/>
              </a:cxn>
              <a:cxn ang="0">
                <a:pos x="600" y="13"/>
              </a:cxn>
              <a:cxn ang="0">
                <a:pos x="729" y="30"/>
              </a:cxn>
              <a:cxn ang="0">
                <a:pos x="830" y="5"/>
              </a:cxn>
              <a:cxn ang="0">
                <a:pos x="955" y="56"/>
              </a:cxn>
              <a:cxn ang="0">
                <a:pos x="1006" y="74"/>
              </a:cxn>
              <a:cxn ang="0">
                <a:pos x="1106" y="74"/>
              </a:cxn>
              <a:cxn ang="0">
                <a:pos x="1174" y="118"/>
              </a:cxn>
              <a:cxn ang="0">
                <a:pos x="1275" y="144"/>
              </a:cxn>
              <a:cxn ang="0">
                <a:pos x="1349" y="153"/>
              </a:cxn>
              <a:cxn ang="0">
                <a:pos x="1406" y="229"/>
              </a:cxn>
              <a:cxn ang="0">
                <a:pos x="1401" y="276"/>
              </a:cxn>
              <a:cxn ang="0">
                <a:pos x="1480" y="317"/>
              </a:cxn>
              <a:cxn ang="0">
                <a:pos x="1514" y="382"/>
              </a:cxn>
            </a:cxnLst>
            <a:rect l="0" t="0" r="r" b="b"/>
            <a:pathLst>
              <a:path w="1514" h="382">
                <a:moveTo>
                  <a:pt x="0" y="42"/>
                </a:moveTo>
                <a:cubicBezTo>
                  <a:pt x="22" y="44"/>
                  <a:pt x="96" y="51"/>
                  <a:pt x="132" y="52"/>
                </a:cubicBezTo>
                <a:cubicBezTo>
                  <a:pt x="168" y="53"/>
                  <a:pt x="185" y="53"/>
                  <a:pt x="217" y="48"/>
                </a:cubicBezTo>
                <a:cubicBezTo>
                  <a:pt x="249" y="43"/>
                  <a:pt x="281" y="25"/>
                  <a:pt x="324" y="21"/>
                </a:cubicBezTo>
                <a:cubicBezTo>
                  <a:pt x="365" y="17"/>
                  <a:pt x="424" y="27"/>
                  <a:pt x="470" y="26"/>
                </a:cubicBezTo>
                <a:cubicBezTo>
                  <a:pt x="516" y="24"/>
                  <a:pt x="557" y="12"/>
                  <a:pt x="600" y="13"/>
                </a:cubicBezTo>
                <a:cubicBezTo>
                  <a:pt x="643" y="14"/>
                  <a:pt x="691" y="32"/>
                  <a:pt x="729" y="30"/>
                </a:cubicBezTo>
                <a:cubicBezTo>
                  <a:pt x="768" y="29"/>
                  <a:pt x="793" y="0"/>
                  <a:pt x="830" y="5"/>
                </a:cubicBezTo>
                <a:cubicBezTo>
                  <a:pt x="868" y="8"/>
                  <a:pt x="925" y="45"/>
                  <a:pt x="955" y="56"/>
                </a:cubicBezTo>
                <a:cubicBezTo>
                  <a:pt x="984" y="68"/>
                  <a:pt x="980" y="71"/>
                  <a:pt x="1006" y="74"/>
                </a:cubicBezTo>
                <a:cubicBezTo>
                  <a:pt x="1031" y="77"/>
                  <a:pt x="1078" y="67"/>
                  <a:pt x="1106" y="74"/>
                </a:cubicBezTo>
                <a:cubicBezTo>
                  <a:pt x="1135" y="81"/>
                  <a:pt x="1146" y="106"/>
                  <a:pt x="1174" y="118"/>
                </a:cubicBezTo>
                <a:cubicBezTo>
                  <a:pt x="1203" y="129"/>
                  <a:pt x="1246" y="138"/>
                  <a:pt x="1275" y="144"/>
                </a:cubicBezTo>
                <a:cubicBezTo>
                  <a:pt x="1305" y="150"/>
                  <a:pt x="1327" y="139"/>
                  <a:pt x="1349" y="153"/>
                </a:cubicBezTo>
                <a:cubicBezTo>
                  <a:pt x="1370" y="167"/>
                  <a:pt x="1398" y="208"/>
                  <a:pt x="1406" y="229"/>
                </a:cubicBezTo>
                <a:cubicBezTo>
                  <a:pt x="1416" y="249"/>
                  <a:pt x="1388" y="262"/>
                  <a:pt x="1401" y="276"/>
                </a:cubicBezTo>
                <a:cubicBezTo>
                  <a:pt x="1413" y="291"/>
                  <a:pt x="1460" y="298"/>
                  <a:pt x="1480" y="317"/>
                </a:cubicBezTo>
                <a:cubicBezTo>
                  <a:pt x="1499" y="334"/>
                  <a:pt x="1508" y="371"/>
                  <a:pt x="1514" y="382"/>
                </a:cubicBezTo>
              </a:path>
            </a:pathLst>
          </a:custGeom>
          <a:noFill/>
          <a:ln w="4254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Left">
              <a:rot lat="18600000" lon="0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09" name="Freeform 21"/>
          <p:cNvSpPr>
            <a:spLocks/>
          </p:cNvSpPr>
          <p:nvPr/>
        </p:nvSpPr>
        <p:spPr bwMode="auto">
          <a:xfrm>
            <a:off x="373063" y="342900"/>
            <a:ext cx="1352550" cy="4781550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27" y="248"/>
              </a:cxn>
              <a:cxn ang="0">
                <a:pos x="60" y="375"/>
              </a:cxn>
              <a:cxn ang="0">
                <a:pos x="50" y="473"/>
              </a:cxn>
              <a:cxn ang="0">
                <a:pos x="89" y="551"/>
              </a:cxn>
              <a:cxn ang="0">
                <a:pos x="180" y="663"/>
              </a:cxn>
              <a:cxn ang="0">
                <a:pos x="131" y="762"/>
              </a:cxn>
              <a:cxn ang="0">
                <a:pos x="38" y="799"/>
              </a:cxn>
              <a:cxn ang="0">
                <a:pos x="7" y="881"/>
              </a:cxn>
              <a:cxn ang="0">
                <a:pos x="81" y="976"/>
              </a:cxn>
              <a:cxn ang="0">
                <a:pos x="61" y="1064"/>
              </a:cxn>
              <a:cxn ang="0">
                <a:pos x="31" y="1110"/>
              </a:cxn>
              <a:cxn ang="0">
                <a:pos x="26" y="1178"/>
              </a:cxn>
              <a:cxn ang="0">
                <a:pos x="61" y="1232"/>
              </a:cxn>
              <a:cxn ang="0">
                <a:pos x="130" y="1301"/>
              </a:cxn>
              <a:cxn ang="0">
                <a:pos x="113" y="1401"/>
              </a:cxn>
              <a:cxn ang="0">
                <a:pos x="181" y="1444"/>
              </a:cxn>
              <a:cxn ang="0">
                <a:pos x="221" y="1507"/>
              </a:cxn>
              <a:cxn ang="0">
                <a:pos x="261" y="1626"/>
              </a:cxn>
              <a:cxn ang="0">
                <a:pos x="298" y="1651"/>
              </a:cxn>
              <a:cxn ang="0">
                <a:pos x="326" y="1687"/>
              </a:cxn>
              <a:cxn ang="0">
                <a:pos x="347" y="1721"/>
              </a:cxn>
              <a:cxn ang="0">
                <a:pos x="360" y="1765"/>
              </a:cxn>
              <a:cxn ang="0">
                <a:pos x="383" y="1793"/>
              </a:cxn>
              <a:cxn ang="0">
                <a:pos x="460" y="1856"/>
              </a:cxn>
              <a:cxn ang="0">
                <a:pos x="421" y="1972"/>
              </a:cxn>
              <a:cxn ang="0">
                <a:pos x="421" y="2008"/>
              </a:cxn>
              <a:cxn ang="0">
                <a:pos x="442" y="2080"/>
              </a:cxn>
              <a:cxn ang="0">
                <a:pos x="459" y="2122"/>
              </a:cxn>
              <a:cxn ang="0">
                <a:pos x="486" y="2163"/>
              </a:cxn>
              <a:cxn ang="0">
                <a:pos x="531" y="2283"/>
              </a:cxn>
              <a:cxn ang="0">
                <a:pos x="543" y="2318"/>
              </a:cxn>
              <a:cxn ang="0">
                <a:pos x="623" y="2478"/>
              </a:cxn>
              <a:cxn ang="0">
                <a:pos x="675" y="2618"/>
              </a:cxn>
              <a:cxn ang="0">
                <a:pos x="734" y="2882"/>
              </a:cxn>
              <a:cxn ang="0">
                <a:pos x="786" y="3012"/>
              </a:cxn>
            </a:cxnLst>
            <a:rect l="0" t="0" r="r" b="b"/>
            <a:pathLst>
              <a:path w="786" h="3012">
                <a:moveTo>
                  <a:pt x="3" y="0"/>
                </a:moveTo>
                <a:cubicBezTo>
                  <a:pt x="23" y="41"/>
                  <a:pt x="117" y="186"/>
                  <a:pt x="127" y="248"/>
                </a:cubicBezTo>
                <a:cubicBezTo>
                  <a:pt x="137" y="310"/>
                  <a:pt x="72" y="337"/>
                  <a:pt x="60" y="375"/>
                </a:cubicBezTo>
                <a:cubicBezTo>
                  <a:pt x="48" y="412"/>
                  <a:pt x="45" y="444"/>
                  <a:pt x="50" y="473"/>
                </a:cubicBezTo>
                <a:cubicBezTo>
                  <a:pt x="56" y="502"/>
                  <a:pt x="67" y="520"/>
                  <a:pt x="89" y="551"/>
                </a:cubicBezTo>
                <a:cubicBezTo>
                  <a:pt x="111" y="582"/>
                  <a:pt x="173" y="628"/>
                  <a:pt x="180" y="663"/>
                </a:cubicBezTo>
                <a:cubicBezTo>
                  <a:pt x="187" y="698"/>
                  <a:pt x="153" y="739"/>
                  <a:pt x="131" y="762"/>
                </a:cubicBezTo>
                <a:cubicBezTo>
                  <a:pt x="108" y="784"/>
                  <a:pt x="58" y="780"/>
                  <a:pt x="38" y="799"/>
                </a:cubicBezTo>
                <a:cubicBezTo>
                  <a:pt x="18" y="819"/>
                  <a:pt x="0" y="852"/>
                  <a:pt x="7" y="881"/>
                </a:cubicBezTo>
                <a:cubicBezTo>
                  <a:pt x="14" y="910"/>
                  <a:pt x="72" y="945"/>
                  <a:pt x="81" y="976"/>
                </a:cubicBezTo>
                <a:cubicBezTo>
                  <a:pt x="90" y="1006"/>
                  <a:pt x="69" y="1042"/>
                  <a:pt x="61" y="1064"/>
                </a:cubicBezTo>
                <a:cubicBezTo>
                  <a:pt x="53" y="1086"/>
                  <a:pt x="37" y="1091"/>
                  <a:pt x="31" y="1110"/>
                </a:cubicBezTo>
                <a:cubicBezTo>
                  <a:pt x="26" y="1129"/>
                  <a:pt x="20" y="1158"/>
                  <a:pt x="26" y="1178"/>
                </a:cubicBezTo>
                <a:cubicBezTo>
                  <a:pt x="31" y="1199"/>
                  <a:pt x="44" y="1213"/>
                  <a:pt x="61" y="1232"/>
                </a:cubicBezTo>
                <a:cubicBezTo>
                  <a:pt x="79" y="1253"/>
                  <a:pt x="121" y="1273"/>
                  <a:pt x="130" y="1301"/>
                </a:cubicBezTo>
                <a:cubicBezTo>
                  <a:pt x="138" y="1328"/>
                  <a:pt x="104" y="1377"/>
                  <a:pt x="113" y="1401"/>
                </a:cubicBezTo>
                <a:cubicBezTo>
                  <a:pt x="121" y="1425"/>
                  <a:pt x="163" y="1426"/>
                  <a:pt x="181" y="1444"/>
                </a:cubicBezTo>
                <a:cubicBezTo>
                  <a:pt x="198" y="1462"/>
                  <a:pt x="208" y="1477"/>
                  <a:pt x="221" y="1507"/>
                </a:cubicBezTo>
                <a:cubicBezTo>
                  <a:pt x="235" y="1538"/>
                  <a:pt x="250" y="1601"/>
                  <a:pt x="261" y="1626"/>
                </a:cubicBezTo>
                <a:cubicBezTo>
                  <a:pt x="275" y="1651"/>
                  <a:pt x="287" y="1639"/>
                  <a:pt x="298" y="1651"/>
                </a:cubicBezTo>
                <a:cubicBezTo>
                  <a:pt x="309" y="1659"/>
                  <a:pt x="319" y="1676"/>
                  <a:pt x="326" y="1687"/>
                </a:cubicBezTo>
                <a:cubicBezTo>
                  <a:pt x="337" y="1699"/>
                  <a:pt x="342" y="1708"/>
                  <a:pt x="347" y="1721"/>
                </a:cubicBezTo>
                <a:cubicBezTo>
                  <a:pt x="353" y="1734"/>
                  <a:pt x="354" y="1753"/>
                  <a:pt x="360" y="1765"/>
                </a:cubicBezTo>
                <a:cubicBezTo>
                  <a:pt x="365" y="1778"/>
                  <a:pt x="366" y="1778"/>
                  <a:pt x="383" y="1793"/>
                </a:cubicBezTo>
                <a:cubicBezTo>
                  <a:pt x="399" y="1809"/>
                  <a:pt x="454" y="1825"/>
                  <a:pt x="460" y="1856"/>
                </a:cubicBezTo>
                <a:cubicBezTo>
                  <a:pt x="466" y="1886"/>
                  <a:pt x="427" y="1947"/>
                  <a:pt x="421" y="1972"/>
                </a:cubicBezTo>
                <a:cubicBezTo>
                  <a:pt x="414" y="1997"/>
                  <a:pt x="417" y="1991"/>
                  <a:pt x="421" y="2008"/>
                </a:cubicBezTo>
                <a:cubicBezTo>
                  <a:pt x="425" y="2026"/>
                  <a:pt x="434" y="2062"/>
                  <a:pt x="442" y="2080"/>
                </a:cubicBezTo>
                <a:cubicBezTo>
                  <a:pt x="446" y="2099"/>
                  <a:pt x="450" y="2109"/>
                  <a:pt x="459" y="2122"/>
                </a:cubicBezTo>
                <a:cubicBezTo>
                  <a:pt x="466" y="2136"/>
                  <a:pt x="474" y="2136"/>
                  <a:pt x="486" y="2163"/>
                </a:cubicBezTo>
                <a:cubicBezTo>
                  <a:pt x="498" y="2190"/>
                  <a:pt x="521" y="2257"/>
                  <a:pt x="531" y="2283"/>
                </a:cubicBezTo>
                <a:cubicBezTo>
                  <a:pt x="540" y="2308"/>
                  <a:pt x="528" y="2286"/>
                  <a:pt x="543" y="2318"/>
                </a:cubicBezTo>
                <a:cubicBezTo>
                  <a:pt x="559" y="2349"/>
                  <a:pt x="600" y="2426"/>
                  <a:pt x="623" y="2478"/>
                </a:cubicBezTo>
                <a:cubicBezTo>
                  <a:pt x="645" y="2526"/>
                  <a:pt x="657" y="2551"/>
                  <a:pt x="675" y="2618"/>
                </a:cubicBezTo>
                <a:cubicBezTo>
                  <a:pt x="693" y="2685"/>
                  <a:pt x="716" y="2816"/>
                  <a:pt x="734" y="2882"/>
                </a:cubicBezTo>
                <a:cubicBezTo>
                  <a:pt x="752" y="2948"/>
                  <a:pt x="775" y="2985"/>
                  <a:pt x="786" y="3012"/>
                </a:cubicBezTo>
              </a:path>
            </a:pathLst>
          </a:custGeom>
          <a:noFill/>
          <a:ln w="1968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300000" lon="21299999" rev="0"/>
            </a:camera>
            <a:lightRig rig="legacyFlat3" dir="t"/>
          </a:scene3d>
          <a:sp3d extrusionH="354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28" name="Text Box 22"/>
          <p:cNvSpPr txBox="1">
            <a:spLocks noChangeArrowheads="1"/>
          </p:cNvSpPr>
          <p:nvPr/>
        </p:nvSpPr>
        <p:spPr bwMode="auto">
          <a:xfrm>
            <a:off x="4953000" y="5364163"/>
            <a:ext cx="523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rgbClr val="0000FF"/>
                </a:solidFill>
                <a:latin typeface="Times New Roman" pitchFamily="18" charset="0"/>
              </a:rPr>
              <a:t>Olza</a:t>
            </a:r>
          </a:p>
        </p:txBody>
      </p:sp>
      <p:sp>
        <p:nvSpPr>
          <p:cNvPr id="13329" name="Text Box 23"/>
          <p:cNvSpPr txBox="1">
            <a:spLocks noChangeArrowheads="1"/>
          </p:cNvSpPr>
          <p:nvPr/>
        </p:nvSpPr>
        <p:spPr bwMode="auto">
          <a:xfrm>
            <a:off x="2360613" y="188913"/>
            <a:ext cx="21113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2000" i="1" u="sng">
                <a:solidFill>
                  <a:schemeClr val="bg1"/>
                </a:solidFill>
                <a:latin typeface="Times New Roman" pitchFamily="18" charset="0"/>
              </a:rPr>
              <a:t>Zbiornik RYBNIK</a:t>
            </a:r>
          </a:p>
        </p:txBody>
      </p:sp>
      <p:sp>
        <p:nvSpPr>
          <p:cNvPr id="13330" name="Text Box 24"/>
          <p:cNvSpPr txBox="1">
            <a:spLocks noChangeArrowheads="1"/>
          </p:cNvSpPr>
          <p:nvPr/>
        </p:nvSpPr>
        <p:spPr bwMode="auto">
          <a:xfrm>
            <a:off x="3548063" y="4760913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 dirty="0">
                <a:solidFill>
                  <a:srgbClr val="0000FF"/>
                </a:solidFill>
                <a:latin typeface="Times New Roman" pitchFamily="18" charset="0"/>
              </a:rPr>
              <a:t>Szotkówka</a:t>
            </a:r>
          </a:p>
        </p:txBody>
      </p:sp>
      <p:sp>
        <p:nvSpPr>
          <p:cNvPr id="13331" name="Text Box 25"/>
          <p:cNvSpPr txBox="1">
            <a:spLocks noChangeArrowheads="1"/>
          </p:cNvSpPr>
          <p:nvPr/>
        </p:nvSpPr>
        <p:spPr bwMode="auto">
          <a:xfrm>
            <a:off x="1033463" y="571500"/>
            <a:ext cx="584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chemeClr val="bg1"/>
                </a:solidFill>
                <a:latin typeface="Times New Roman" pitchFamily="18" charset="0"/>
              </a:rPr>
              <a:t>Ruda</a:t>
            </a:r>
          </a:p>
        </p:txBody>
      </p:sp>
      <p:sp>
        <p:nvSpPr>
          <p:cNvPr id="13332" name="Text Box 26"/>
          <p:cNvSpPr txBox="1">
            <a:spLocks noChangeArrowheads="1"/>
          </p:cNvSpPr>
          <p:nvPr/>
        </p:nvSpPr>
        <p:spPr bwMode="auto">
          <a:xfrm>
            <a:off x="3332163" y="2060575"/>
            <a:ext cx="754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chemeClr val="bg1"/>
                </a:solidFill>
                <a:latin typeface="Times New Roman" pitchFamily="18" charset="0"/>
              </a:rPr>
              <a:t>Nacyna</a:t>
            </a:r>
          </a:p>
        </p:txBody>
      </p:sp>
      <p:sp>
        <p:nvSpPr>
          <p:cNvPr id="13333" name="Text Box 27"/>
          <p:cNvSpPr txBox="1">
            <a:spLocks noChangeArrowheads="1"/>
          </p:cNvSpPr>
          <p:nvPr/>
        </p:nvSpPr>
        <p:spPr bwMode="auto">
          <a:xfrm>
            <a:off x="8337550" y="3068638"/>
            <a:ext cx="944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chemeClr val="bg1"/>
                </a:solidFill>
                <a:latin typeface="Times New Roman" pitchFamily="18" charset="0"/>
              </a:rPr>
              <a:t>Pszczynka</a:t>
            </a:r>
          </a:p>
        </p:txBody>
      </p:sp>
      <p:sp>
        <p:nvSpPr>
          <p:cNvPr id="13334" name="Text Box 28"/>
          <p:cNvSpPr txBox="1">
            <a:spLocks noChangeArrowheads="1"/>
          </p:cNvSpPr>
          <p:nvPr/>
        </p:nvSpPr>
        <p:spPr bwMode="auto">
          <a:xfrm>
            <a:off x="8077200" y="4941888"/>
            <a:ext cx="1828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2000" i="1" u="sng">
                <a:solidFill>
                  <a:schemeClr val="bg1"/>
                </a:solidFill>
                <a:latin typeface="Times New Roman" pitchFamily="18" charset="0"/>
              </a:rPr>
              <a:t>Zbiornik ŁĄKA</a:t>
            </a:r>
          </a:p>
        </p:txBody>
      </p:sp>
      <p:sp>
        <p:nvSpPr>
          <p:cNvPr id="13335" name="Text Box 29"/>
          <p:cNvSpPr txBox="1">
            <a:spLocks noChangeArrowheads="1"/>
          </p:cNvSpPr>
          <p:nvPr/>
        </p:nvSpPr>
        <p:spPr bwMode="auto">
          <a:xfrm>
            <a:off x="6500813" y="3500438"/>
            <a:ext cx="942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rgbClr val="0000FF"/>
                </a:solidFill>
                <a:latin typeface="Times New Roman" pitchFamily="18" charset="0"/>
              </a:rPr>
              <a:t>Pawłówka</a:t>
            </a:r>
          </a:p>
        </p:txBody>
      </p:sp>
      <p:sp>
        <p:nvSpPr>
          <p:cNvPr id="13336" name="Text Box 30"/>
          <p:cNvSpPr txBox="1">
            <a:spLocks noChangeArrowheads="1"/>
          </p:cNvSpPr>
          <p:nvPr/>
        </p:nvSpPr>
        <p:spPr bwMode="auto">
          <a:xfrm>
            <a:off x="373063" y="3848100"/>
            <a:ext cx="612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600" i="1" u="sng">
                <a:solidFill>
                  <a:schemeClr val="bg1"/>
                </a:solidFill>
                <a:latin typeface="Times New Roman" pitchFamily="18" charset="0"/>
              </a:rPr>
              <a:t>Odra</a:t>
            </a:r>
          </a:p>
        </p:txBody>
      </p:sp>
      <p:sp>
        <p:nvSpPr>
          <p:cNvPr id="13337" name="Text Box 31"/>
          <p:cNvSpPr txBox="1">
            <a:spLocks noChangeArrowheads="1"/>
          </p:cNvSpPr>
          <p:nvPr/>
        </p:nvSpPr>
        <p:spPr bwMode="auto">
          <a:xfrm>
            <a:off x="5135563" y="1485900"/>
            <a:ext cx="584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chemeClr val="bg1"/>
                </a:solidFill>
                <a:latin typeface="Times New Roman" pitchFamily="18" charset="0"/>
              </a:rPr>
              <a:t>Ruda</a:t>
            </a:r>
          </a:p>
        </p:txBody>
      </p:sp>
      <p:sp>
        <p:nvSpPr>
          <p:cNvPr id="13338" name="Text Box 32"/>
          <p:cNvSpPr txBox="1">
            <a:spLocks noChangeArrowheads="1"/>
          </p:cNvSpPr>
          <p:nvPr/>
        </p:nvSpPr>
        <p:spPr bwMode="auto">
          <a:xfrm>
            <a:off x="2397125" y="3933825"/>
            <a:ext cx="981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chemeClr val="bg1"/>
                </a:solidFill>
                <a:latin typeface="Times New Roman" pitchFamily="18" charset="0"/>
              </a:rPr>
              <a:t>Leśnica</a:t>
            </a:r>
          </a:p>
        </p:txBody>
      </p:sp>
      <p:grpSp>
        <p:nvGrpSpPr>
          <p:cNvPr id="13339" name="Group 33"/>
          <p:cNvGrpSpPr>
            <a:grpSpLocks/>
          </p:cNvGrpSpPr>
          <p:nvPr/>
        </p:nvGrpSpPr>
        <p:grpSpPr bwMode="auto">
          <a:xfrm>
            <a:off x="2767013" y="723900"/>
            <a:ext cx="4957762" cy="817563"/>
            <a:chOff x="1680" y="384"/>
            <a:chExt cx="2883" cy="515"/>
          </a:xfrm>
        </p:grpSpPr>
        <p:grpSp>
          <p:nvGrpSpPr>
            <p:cNvPr id="13440" name="Group 34"/>
            <p:cNvGrpSpPr>
              <a:grpSpLocks/>
            </p:cNvGrpSpPr>
            <p:nvPr/>
          </p:nvGrpSpPr>
          <p:grpSpPr bwMode="auto">
            <a:xfrm>
              <a:off x="2160" y="720"/>
              <a:ext cx="2403" cy="179"/>
              <a:chOff x="2205" y="624"/>
              <a:chExt cx="2403" cy="179"/>
            </a:xfrm>
          </p:grpSpPr>
          <p:sp>
            <p:nvSpPr>
              <p:cNvPr id="37923" name="Freeform 35"/>
              <p:cNvSpPr>
                <a:spLocks/>
              </p:cNvSpPr>
              <p:nvPr/>
            </p:nvSpPr>
            <p:spPr bwMode="auto">
              <a:xfrm>
                <a:off x="2214" y="720"/>
                <a:ext cx="2394" cy="83"/>
              </a:xfrm>
              <a:custGeom>
                <a:avLst/>
                <a:gdLst/>
                <a:ahLst/>
                <a:cxnLst>
                  <a:cxn ang="0">
                    <a:pos x="0" y="23"/>
                  </a:cxn>
                  <a:cxn ang="0">
                    <a:pos x="88" y="1"/>
                  </a:cxn>
                  <a:cxn ang="0">
                    <a:pos x="161" y="14"/>
                  </a:cxn>
                  <a:cxn ang="0">
                    <a:pos x="233" y="24"/>
                  </a:cxn>
                  <a:cxn ang="0">
                    <a:pos x="300" y="38"/>
                  </a:cxn>
                  <a:cxn ang="0">
                    <a:pos x="385" y="29"/>
                  </a:cxn>
                  <a:cxn ang="0">
                    <a:pos x="451" y="38"/>
                  </a:cxn>
                  <a:cxn ang="0">
                    <a:pos x="543" y="57"/>
                  </a:cxn>
                  <a:cxn ang="0">
                    <a:pos x="621" y="47"/>
                  </a:cxn>
                  <a:cxn ang="0">
                    <a:pos x="720" y="41"/>
                  </a:cxn>
                  <a:cxn ang="0">
                    <a:pos x="834" y="62"/>
                  </a:cxn>
                  <a:cxn ang="0">
                    <a:pos x="972" y="53"/>
                  </a:cxn>
                  <a:cxn ang="0">
                    <a:pos x="1245" y="104"/>
                  </a:cxn>
                  <a:cxn ang="0">
                    <a:pos x="1506" y="32"/>
                  </a:cxn>
                  <a:cxn ang="0">
                    <a:pos x="1812" y="62"/>
                  </a:cxn>
                  <a:cxn ang="0">
                    <a:pos x="2130" y="80"/>
                  </a:cxn>
                  <a:cxn ang="0">
                    <a:pos x="2499" y="23"/>
                  </a:cxn>
                  <a:cxn ang="0">
                    <a:pos x="2811" y="83"/>
                  </a:cxn>
                </a:cxnLst>
                <a:rect l="0" t="0" r="r" b="b"/>
                <a:pathLst>
                  <a:path w="2811" h="107">
                    <a:moveTo>
                      <a:pt x="0" y="23"/>
                    </a:moveTo>
                    <a:cubicBezTo>
                      <a:pt x="14" y="19"/>
                      <a:pt x="61" y="2"/>
                      <a:pt x="88" y="1"/>
                    </a:cubicBezTo>
                    <a:cubicBezTo>
                      <a:pt x="115" y="0"/>
                      <a:pt x="137" y="11"/>
                      <a:pt x="161" y="14"/>
                    </a:cubicBezTo>
                    <a:cubicBezTo>
                      <a:pt x="184" y="19"/>
                      <a:pt x="210" y="20"/>
                      <a:pt x="233" y="24"/>
                    </a:cubicBezTo>
                    <a:cubicBezTo>
                      <a:pt x="256" y="28"/>
                      <a:pt x="275" y="38"/>
                      <a:pt x="300" y="38"/>
                    </a:cubicBezTo>
                    <a:cubicBezTo>
                      <a:pt x="325" y="39"/>
                      <a:pt x="360" y="29"/>
                      <a:pt x="385" y="29"/>
                    </a:cubicBezTo>
                    <a:cubicBezTo>
                      <a:pt x="410" y="29"/>
                      <a:pt x="425" y="33"/>
                      <a:pt x="451" y="38"/>
                    </a:cubicBezTo>
                    <a:cubicBezTo>
                      <a:pt x="478" y="42"/>
                      <a:pt x="514" y="55"/>
                      <a:pt x="543" y="57"/>
                    </a:cubicBezTo>
                    <a:cubicBezTo>
                      <a:pt x="571" y="58"/>
                      <a:pt x="592" y="50"/>
                      <a:pt x="621" y="47"/>
                    </a:cubicBezTo>
                    <a:cubicBezTo>
                      <a:pt x="650" y="44"/>
                      <a:pt x="685" y="39"/>
                      <a:pt x="720" y="41"/>
                    </a:cubicBezTo>
                    <a:cubicBezTo>
                      <a:pt x="755" y="43"/>
                      <a:pt x="792" y="60"/>
                      <a:pt x="834" y="62"/>
                    </a:cubicBezTo>
                    <a:cubicBezTo>
                      <a:pt x="876" y="64"/>
                      <a:pt x="904" y="46"/>
                      <a:pt x="972" y="53"/>
                    </a:cubicBezTo>
                    <a:cubicBezTo>
                      <a:pt x="1040" y="60"/>
                      <a:pt x="1156" y="107"/>
                      <a:pt x="1245" y="104"/>
                    </a:cubicBezTo>
                    <a:cubicBezTo>
                      <a:pt x="1334" y="101"/>
                      <a:pt x="1412" y="39"/>
                      <a:pt x="1506" y="32"/>
                    </a:cubicBezTo>
                    <a:cubicBezTo>
                      <a:pt x="1600" y="25"/>
                      <a:pt x="1708" y="54"/>
                      <a:pt x="1812" y="62"/>
                    </a:cubicBezTo>
                    <a:cubicBezTo>
                      <a:pt x="1916" y="70"/>
                      <a:pt x="2016" y="86"/>
                      <a:pt x="2130" y="80"/>
                    </a:cubicBezTo>
                    <a:cubicBezTo>
                      <a:pt x="2244" y="74"/>
                      <a:pt x="2386" y="23"/>
                      <a:pt x="2499" y="23"/>
                    </a:cubicBezTo>
                    <a:cubicBezTo>
                      <a:pt x="2612" y="23"/>
                      <a:pt x="2746" y="71"/>
                      <a:pt x="2811" y="83"/>
                    </a:cubicBezTo>
                  </a:path>
                </a:pathLst>
              </a:custGeom>
              <a:noFill/>
              <a:ln w="381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4" name="Freeform 36"/>
              <p:cNvSpPr>
                <a:spLocks/>
              </p:cNvSpPr>
              <p:nvPr/>
            </p:nvSpPr>
            <p:spPr bwMode="auto">
              <a:xfrm>
                <a:off x="2208" y="685"/>
                <a:ext cx="1832" cy="83"/>
              </a:xfrm>
              <a:custGeom>
                <a:avLst/>
                <a:gdLst/>
                <a:ahLst/>
                <a:cxnLst>
                  <a:cxn ang="0">
                    <a:pos x="0" y="18"/>
                  </a:cxn>
                  <a:cxn ang="0">
                    <a:pos x="75" y="1"/>
                  </a:cxn>
                  <a:cxn ang="0">
                    <a:pos x="137" y="11"/>
                  </a:cxn>
                  <a:cxn ang="0">
                    <a:pos x="198" y="19"/>
                  </a:cxn>
                  <a:cxn ang="0">
                    <a:pos x="255" y="29"/>
                  </a:cxn>
                  <a:cxn ang="0">
                    <a:pos x="328" y="22"/>
                  </a:cxn>
                  <a:cxn ang="0">
                    <a:pos x="384" y="29"/>
                  </a:cxn>
                  <a:cxn ang="0">
                    <a:pos x="462" y="44"/>
                  </a:cxn>
                  <a:cxn ang="0">
                    <a:pos x="529" y="36"/>
                  </a:cxn>
                  <a:cxn ang="0">
                    <a:pos x="613" y="32"/>
                  </a:cxn>
                  <a:cxn ang="0">
                    <a:pos x="710" y="48"/>
                  </a:cxn>
                  <a:cxn ang="0">
                    <a:pos x="828" y="41"/>
                  </a:cxn>
                  <a:cxn ang="0">
                    <a:pos x="1060" y="81"/>
                  </a:cxn>
                  <a:cxn ang="0">
                    <a:pos x="1283" y="25"/>
                  </a:cxn>
                  <a:cxn ang="0">
                    <a:pos x="1543" y="48"/>
                  </a:cxn>
                  <a:cxn ang="0">
                    <a:pos x="1715" y="59"/>
                  </a:cxn>
                  <a:cxn ang="0">
                    <a:pos x="1761" y="64"/>
                  </a:cxn>
                  <a:cxn ang="0">
                    <a:pos x="1794" y="70"/>
                  </a:cxn>
                  <a:cxn ang="0">
                    <a:pos x="1812" y="64"/>
                  </a:cxn>
                  <a:cxn ang="0">
                    <a:pos x="1832" y="64"/>
                  </a:cxn>
                </a:cxnLst>
                <a:rect l="0" t="0" r="r" b="b"/>
                <a:pathLst>
                  <a:path w="1832" h="83">
                    <a:moveTo>
                      <a:pt x="0" y="18"/>
                    </a:moveTo>
                    <a:cubicBezTo>
                      <a:pt x="12" y="15"/>
                      <a:pt x="52" y="2"/>
                      <a:pt x="75" y="1"/>
                    </a:cubicBezTo>
                    <a:cubicBezTo>
                      <a:pt x="98" y="0"/>
                      <a:pt x="117" y="9"/>
                      <a:pt x="137" y="11"/>
                    </a:cubicBezTo>
                    <a:cubicBezTo>
                      <a:pt x="157" y="15"/>
                      <a:pt x="179" y="16"/>
                      <a:pt x="198" y="19"/>
                    </a:cubicBezTo>
                    <a:cubicBezTo>
                      <a:pt x="218" y="22"/>
                      <a:pt x="234" y="29"/>
                      <a:pt x="255" y="29"/>
                    </a:cubicBezTo>
                    <a:cubicBezTo>
                      <a:pt x="277" y="30"/>
                      <a:pt x="307" y="22"/>
                      <a:pt x="328" y="22"/>
                    </a:cubicBezTo>
                    <a:cubicBezTo>
                      <a:pt x="349" y="22"/>
                      <a:pt x="362" y="26"/>
                      <a:pt x="384" y="29"/>
                    </a:cubicBezTo>
                    <a:cubicBezTo>
                      <a:pt x="407" y="33"/>
                      <a:pt x="438" y="43"/>
                      <a:pt x="462" y="44"/>
                    </a:cubicBezTo>
                    <a:cubicBezTo>
                      <a:pt x="486" y="45"/>
                      <a:pt x="504" y="39"/>
                      <a:pt x="529" y="36"/>
                    </a:cubicBezTo>
                    <a:cubicBezTo>
                      <a:pt x="554" y="34"/>
                      <a:pt x="583" y="30"/>
                      <a:pt x="613" y="32"/>
                    </a:cubicBezTo>
                    <a:cubicBezTo>
                      <a:pt x="643" y="33"/>
                      <a:pt x="675" y="47"/>
                      <a:pt x="710" y="48"/>
                    </a:cubicBezTo>
                    <a:cubicBezTo>
                      <a:pt x="746" y="50"/>
                      <a:pt x="770" y="36"/>
                      <a:pt x="828" y="41"/>
                    </a:cubicBezTo>
                    <a:cubicBezTo>
                      <a:pt x="886" y="47"/>
                      <a:pt x="985" y="83"/>
                      <a:pt x="1060" y="81"/>
                    </a:cubicBezTo>
                    <a:cubicBezTo>
                      <a:pt x="1136" y="78"/>
                      <a:pt x="1203" y="30"/>
                      <a:pt x="1283" y="25"/>
                    </a:cubicBezTo>
                    <a:cubicBezTo>
                      <a:pt x="1363" y="19"/>
                      <a:pt x="1471" y="42"/>
                      <a:pt x="1543" y="48"/>
                    </a:cubicBezTo>
                    <a:cubicBezTo>
                      <a:pt x="1615" y="54"/>
                      <a:pt x="1679" y="56"/>
                      <a:pt x="1715" y="59"/>
                    </a:cubicBezTo>
                    <a:cubicBezTo>
                      <a:pt x="1751" y="62"/>
                      <a:pt x="1748" y="62"/>
                      <a:pt x="1761" y="64"/>
                    </a:cubicBezTo>
                    <a:cubicBezTo>
                      <a:pt x="1774" y="66"/>
                      <a:pt x="1786" y="70"/>
                      <a:pt x="1794" y="70"/>
                    </a:cubicBezTo>
                    <a:cubicBezTo>
                      <a:pt x="1802" y="70"/>
                      <a:pt x="1806" y="65"/>
                      <a:pt x="1812" y="64"/>
                    </a:cubicBezTo>
                    <a:cubicBezTo>
                      <a:pt x="1818" y="63"/>
                      <a:pt x="1828" y="64"/>
                      <a:pt x="1832" y="64"/>
                    </a:cubicBezTo>
                  </a:path>
                </a:pathLst>
              </a:custGeom>
              <a:noFill/>
              <a:ln w="762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111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5" name="Freeform 37"/>
              <p:cNvSpPr>
                <a:spLocks/>
              </p:cNvSpPr>
              <p:nvPr/>
            </p:nvSpPr>
            <p:spPr bwMode="auto">
              <a:xfrm>
                <a:off x="2205" y="662"/>
                <a:ext cx="1229" cy="72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80" y="0"/>
                  </a:cxn>
                  <a:cxn ang="0">
                    <a:pos x="140" y="13"/>
                  </a:cxn>
                  <a:cxn ang="0">
                    <a:pos x="201" y="21"/>
                  </a:cxn>
                  <a:cxn ang="0">
                    <a:pos x="260" y="25"/>
                  </a:cxn>
                  <a:cxn ang="0">
                    <a:pos x="330" y="18"/>
                  </a:cxn>
                  <a:cxn ang="0">
                    <a:pos x="387" y="31"/>
                  </a:cxn>
                  <a:cxn ang="0">
                    <a:pos x="473" y="42"/>
                  </a:cxn>
                  <a:cxn ang="0">
                    <a:pos x="527" y="36"/>
                  </a:cxn>
                  <a:cxn ang="0">
                    <a:pos x="567" y="30"/>
                  </a:cxn>
                  <a:cxn ang="0">
                    <a:pos x="624" y="34"/>
                  </a:cxn>
                  <a:cxn ang="0">
                    <a:pos x="729" y="48"/>
                  </a:cxn>
                  <a:cxn ang="0">
                    <a:pos x="795" y="37"/>
                  </a:cxn>
                  <a:cxn ang="0">
                    <a:pos x="869" y="46"/>
                  </a:cxn>
                  <a:cxn ang="0">
                    <a:pos x="969" y="64"/>
                  </a:cxn>
                  <a:cxn ang="0">
                    <a:pos x="1037" y="70"/>
                  </a:cxn>
                  <a:cxn ang="0">
                    <a:pos x="1107" y="69"/>
                  </a:cxn>
                  <a:cxn ang="0">
                    <a:pos x="1163" y="49"/>
                  </a:cxn>
                  <a:cxn ang="0">
                    <a:pos x="1229" y="24"/>
                  </a:cxn>
                </a:cxnLst>
                <a:rect l="0" t="0" r="r" b="b"/>
                <a:pathLst>
                  <a:path w="1229" h="72">
                    <a:moveTo>
                      <a:pt x="0" y="16"/>
                    </a:moveTo>
                    <a:cubicBezTo>
                      <a:pt x="13" y="13"/>
                      <a:pt x="57" y="0"/>
                      <a:pt x="80" y="0"/>
                    </a:cubicBezTo>
                    <a:cubicBezTo>
                      <a:pt x="103" y="0"/>
                      <a:pt x="120" y="10"/>
                      <a:pt x="140" y="13"/>
                    </a:cubicBezTo>
                    <a:cubicBezTo>
                      <a:pt x="160" y="16"/>
                      <a:pt x="181" y="19"/>
                      <a:pt x="201" y="21"/>
                    </a:cubicBezTo>
                    <a:cubicBezTo>
                      <a:pt x="221" y="23"/>
                      <a:pt x="239" y="25"/>
                      <a:pt x="260" y="25"/>
                    </a:cubicBezTo>
                    <a:cubicBezTo>
                      <a:pt x="281" y="25"/>
                      <a:pt x="309" y="17"/>
                      <a:pt x="330" y="18"/>
                    </a:cubicBezTo>
                    <a:cubicBezTo>
                      <a:pt x="351" y="19"/>
                      <a:pt x="363" y="27"/>
                      <a:pt x="387" y="31"/>
                    </a:cubicBezTo>
                    <a:cubicBezTo>
                      <a:pt x="411" y="35"/>
                      <a:pt x="450" y="41"/>
                      <a:pt x="473" y="42"/>
                    </a:cubicBezTo>
                    <a:cubicBezTo>
                      <a:pt x="496" y="43"/>
                      <a:pt x="511" y="38"/>
                      <a:pt x="527" y="36"/>
                    </a:cubicBezTo>
                    <a:cubicBezTo>
                      <a:pt x="543" y="34"/>
                      <a:pt x="551" y="30"/>
                      <a:pt x="567" y="30"/>
                    </a:cubicBezTo>
                    <a:cubicBezTo>
                      <a:pt x="583" y="30"/>
                      <a:pt x="597" y="31"/>
                      <a:pt x="624" y="34"/>
                    </a:cubicBezTo>
                    <a:cubicBezTo>
                      <a:pt x="651" y="37"/>
                      <a:pt x="701" y="48"/>
                      <a:pt x="729" y="48"/>
                    </a:cubicBezTo>
                    <a:cubicBezTo>
                      <a:pt x="757" y="48"/>
                      <a:pt x="772" y="37"/>
                      <a:pt x="795" y="37"/>
                    </a:cubicBezTo>
                    <a:cubicBezTo>
                      <a:pt x="818" y="37"/>
                      <a:pt x="840" y="42"/>
                      <a:pt x="869" y="46"/>
                    </a:cubicBezTo>
                    <a:cubicBezTo>
                      <a:pt x="898" y="50"/>
                      <a:pt x="941" y="60"/>
                      <a:pt x="969" y="64"/>
                    </a:cubicBezTo>
                    <a:cubicBezTo>
                      <a:pt x="997" y="68"/>
                      <a:pt x="1014" y="69"/>
                      <a:pt x="1037" y="70"/>
                    </a:cubicBezTo>
                    <a:cubicBezTo>
                      <a:pt x="1060" y="71"/>
                      <a:pt x="1086" y="72"/>
                      <a:pt x="1107" y="69"/>
                    </a:cubicBezTo>
                    <a:cubicBezTo>
                      <a:pt x="1128" y="66"/>
                      <a:pt x="1143" y="57"/>
                      <a:pt x="1163" y="49"/>
                    </a:cubicBezTo>
                    <a:cubicBezTo>
                      <a:pt x="1183" y="41"/>
                      <a:pt x="1215" y="29"/>
                      <a:pt x="1229" y="24"/>
                    </a:cubicBezTo>
                  </a:path>
                </a:pathLst>
              </a:custGeom>
              <a:noFill/>
              <a:ln w="1143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1745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6" name="Freeform 38"/>
              <p:cNvSpPr>
                <a:spLocks/>
              </p:cNvSpPr>
              <p:nvPr/>
            </p:nvSpPr>
            <p:spPr bwMode="auto">
              <a:xfrm>
                <a:off x="2208" y="641"/>
                <a:ext cx="789" cy="43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80" y="0"/>
                  </a:cxn>
                  <a:cxn ang="0">
                    <a:pos x="140" y="13"/>
                  </a:cxn>
                  <a:cxn ang="0">
                    <a:pos x="201" y="21"/>
                  </a:cxn>
                  <a:cxn ang="0">
                    <a:pos x="260" y="25"/>
                  </a:cxn>
                  <a:cxn ang="0">
                    <a:pos x="330" y="18"/>
                  </a:cxn>
                  <a:cxn ang="0">
                    <a:pos x="387" y="31"/>
                  </a:cxn>
                  <a:cxn ang="0">
                    <a:pos x="473" y="42"/>
                  </a:cxn>
                  <a:cxn ang="0">
                    <a:pos x="527" y="36"/>
                  </a:cxn>
                  <a:cxn ang="0">
                    <a:pos x="567" y="30"/>
                  </a:cxn>
                  <a:cxn ang="0">
                    <a:pos x="624" y="34"/>
                  </a:cxn>
                  <a:cxn ang="0">
                    <a:pos x="719" y="42"/>
                  </a:cxn>
                  <a:cxn ang="0">
                    <a:pos x="761" y="37"/>
                  </a:cxn>
                  <a:cxn ang="0">
                    <a:pos x="789" y="33"/>
                  </a:cxn>
                </a:cxnLst>
                <a:rect l="0" t="0" r="r" b="b"/>
                <a:pathLst>
                  <a:path w="789" h="43">
                    <a:moveTo>
                      <a:pt x="0" y="16"/>
                    </a:moveTo>
                    <a:cubicBezTo>
                      <a:pt x="13" y="13"/>
                      <a:pt x="57" y="0"/>
                      <a:pt x="80" y="0"/>
                    </a:cubicBezTo>
                    <a:cubicBezTo>
                      <a:pt x="103" y="0"/>
                      <a:pt x="120" y="10"/>
                      <a:pt x="140" y="13"/>
                    </a:cubicBezTo>
                    <a:cubicBezTo>
                      <a:pt x="160" y="16"/>
                      <a:pt x="181" y="19"/>
                      <a:pt x="201" y="21"/>
                    </a:cubicBezTo>
                    <a:cubicBezTo>
                      <a:pt x="221" y="23"/>
                      <a:pt x="239" y="25"/>
                      <a:pt x="260" y="25"/>
                    </a:cubicBezTo>
                    <a:cubicBezTo>
                      <a:pt x="281" y="25"/>
                      <a:pt x="309" y="17"/>
                      <a:pt x="330" y="18"/>
                    </a:cubicBezTo>
                    <a:cubicBezTo>
                      <a:pt x="351" y="19"/>
                      <a:pt x="363" y="27"/>
                      <a:pt x="387" y="31"/>
                    </a:cubicBezTo>
                    <a:cubicBezTo>
                      <a:pt x="411" y="35"/>
                      <a:pt x="450" y="41"/>
                      <a:pt x="473" y="42"/>
                    </a:cubicBezTo>
                    <a:cubicBezTo>
                      <a:pt x="496" y="43"/>
                      <a:pt x="511" y="38"/>
                      <a:pt x="527" y="36"/>
                    </a:cubicBezTo>
                    <a:cubicBezTo>
                      <a:pt x="543" y="34"/>
                      <a:pt x="551" y="30"/>
                      <a:pt x="567" y="30"/>
                    </a:cubicBezTo>
                    <a:cubicBezTo>
                      <a:pt x="583" y="30"/>
                      <a:pt x="599" y="32"/>
                      <a:pt x="624" y="34"/>
                    </a:cubicBezTo>
                    <a:cubicBezTo>
                      <a:pt x="649" y="36"/>
                      <a:pt x="696" y="42"/>
                      <a:pt x="719" y="42"/>
                    </a:cubicBezTo>
                    <a:cubicBezTo>
                      <a:pt x="742" y="42"/>
                      <a:pt x="749" y="39"/>
                      <a:pt x="761" y="37"/>
                    </a:cubicBezTo>
                    <a:cubicBezTo>
                      <a:pt x="773" y="35"/>
                      <a:pt x="783" y="34"/>
                      <a:pt x="789" y="33"/>
                    </a:cubicBezTo>
                  </a:path>
                </a:pathLst>
              </a:custGeom>
              <a:noFill/>
              <a:ln w="1524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3015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7" name="Freeform 39"/>
              <p:cNvSpPr>
                <a:spLocks/>
              </p:cNvSpPr>
              <p:nvPr/>
            </p:nvSpPr>
            <p:spPr bwMode="auto">
              <a:xfrm>
                <a:off x="2208" y="624"/>
                <a:ext cx="626" cy="42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80" y="0"/>
                  </a:cxn>
                  <a:cxn ang="0">
                    <a:pos x="141" y="13"/>
                  </a:cxn>
                  <a:cxn ang="0">
                    <a:pos x="202" y="21"/>
                  </a:cxn>
                  <a:cxn ang="0">
                    <a:pos x="261" y="25"/>
                  </a:cxn>
                  <a:cxn ang="0">
                    <a:pos x="332" y="18"/>
                  </a:cxn>
                  <a:cxn ang="0">
                    <a:pos x="389" y="31"/>
                  </a:cxn>
                  <a:cxn ang="0">
                    <a:pos x="475" y="42"/>
                  </a:cxn>
                  <a:cxn ang="0">
                    <a:pos x="527" y="31"/>
                  </a:cxn>
                  <a:cxn ang="0">
                    <a:pos x="593" y="38"/>
                  </a:cxn>
                  <a:cxn ang="0">
                    <a:pos x="612" y="36"/>
                  </a:cxn>
                  <a:cxn ang="0">
                    <a:pos x="626" y="39"/>
                  </a:cxn>
                </a:cxnLst>
                <a:rect l="0" t="0" r="r" b="b"/>
                <a:pathLst>
                  <a:path w="626" h="42">
                    <a:moveTo>
                      <a:pt x="0" y="16"/>
                    </a:moveTo>
                    <a:cubicBezTo>
                      <a:pt x="13" y="13"/>
                      <a:pt x="57" y="0"/>
                      <a:pt x="80" y="0"/>
                    </a:cubicBezTo>
                    <a:cubicBezTo>
                      <a:pt x="104" y="0"/>
                      <a:pt x="121" y="10"/>
                      <a:pt x="141" y="13"/>
                    </a:cubicBezTo>
                    <a:cubicBezTo>
                      <a:pt x="161" y="16"/>
                      <a:pt x="182" y="19"/>
                      <a:pt x="202" y="21"/>
                    </a:cubicBezTo>
                    <a:cubicBezTo>
                      <a:pt x="222" y="23"/>
                      <a:pt x="240" y="25"/>
                      <a:pt x="261" y="25"/>
                    </a:cubicBezTo>
                    <a:cubicBezTo>
                      <a:pt x="282" y="25"/>
                      <a:pt x="311" y="17"/>
                      <a:pt x="332" y="18"/>
                    </a:cubicBezTo>
                    <a:cubicBezTo>
                      <a:pt x="353" y="19"/>
                      <a:pt x="365" y="27"/>
                      <a:pt x="389" y="31"/>
                    </a:cubicBezTo>
                    <a:cubicBezTo>
                      <a:pt x="413" y="35"/>
                      <a:pt x="452" y="42"/>
                      <a:pt x="475" y="42"/>
                    </a:cubicBezTo>
                    <a:cubicBezTo>
                      <a:pt x="499" y="42"/>
                      <a:pt x="507" y="32"/>
                      <a:pt x="527" y="31"/>
                    </a:cubicBezTo>
                    <a:cubicBezTo>
                      <a:pt x="547" y="30"/>
                      <a:pt x="579" y="37"/>
                      <a:pt x="593" y="38"/>
                    </a:cubicBezTo>
                    <a:cubicBezTo>
                      <a:pt x="607" y="39"/>
                      <a:pt x="607" y="36"/>
                      <a:pt x="612" y="36"/>
                    </a:cubicBezTo>
                    <a:cubicBezTo>
                      <a:pt x="617" y="36"/>
                      <a:pt x="623" y="39"/>
                      <a:pt x="626" y="39"/>
                    </a:cubicBezTo>
                  </a:path>
                </a:pathLst>
              </a:custGeom>
              <a:noFill/>
              <a:ln w="2540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365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8" name="Freeform 40"/>
              <p:cNvSpPr>
                <a:spLocks/>
              </p:cNvSpPr>
              <p:nvPr/>
            </p:nvSpPr>
            <p:spPr bwMode="auto">
              <a:xfrm>
                <a:off x="2208" y="624"/>
                <a:ext cx="487" cy="42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80" y="0"/>
                  </a:cxn>
                  <a:cxn ang="0">
                    <a:pos x="141" y="13"/>
                  </a:cxn>
                  <a:cxn ang="0">
                    <a:pos x="202" y="21"/>
                  </a:cxn>
                  <a:cxn ang="0">
                    <a:pos x="261" y="25"/>
                  </a:cxn>
                  <a:cxn ang="0">
                    <a:pos x="332" y="18"/>
                  </a:cxn>
                  <a:cxn ang="0">
                    <a:pos x="389" y="31"/>
                  </a:cxn>
                  <a:cxn ang="0">
                    <a:pos x="452" y="42"/>
                  </a:cxn>
                  <a:cxn ang="0">
                    <a:pos x="486" y="33"/>
                  </a:cxn>
                </a:cxnLst>
                <a:rect l="0" t="0" r="r" b="b"/>
                <a:pathLst>
                  <a:path w="486" h="42">
                    <a:moveTo>
                      <a:pt x="0" y="16"/>
                    </a:moveTo>
                    <a:cubicBezTo>
                      <a:pt x="13" y="13"/>
                      <a:pt x="57" y="0"/>
                      <a:pt x="80" y="0"/>
                    </a:cubicBezTo>
                    <a:cubicBezTo>
                      <a:pt x="104" y="0"/>
                      <a:pt x="121" y="10"/>
                      <a:pt x="141" y="13"/>
                    </a:cubicBezTo>
                    <a:cubicBezTo>
                      <a:pt x="161" y="16"/>
                      <a:pt x="182" y="19"/>
                      <a:pt x="202" y="21"/>
                    </a:cubicBezTo>
                    <a:cubicBezTo>
                      <a:pt x="222" y="23"/>
                      <a:pt x="240" y="25"/>
                      <a:pt x="261" y="25"/>
                    </a:cubicBezTo>
                    <a:cubicBezTo>
                      <a:pt x="282" y="25"/>
                      <a:pt x="311" y="17"/>
                      <a:pt x="332" y="18"/>
                    </a:cubicBezTo>
                    <a:cubicBezTo>
                      <a:pt x="353" y="19"/>
                      <a:pt x="369" y="27"/>
                      <a:pt x="389" y="31"/>
                    </a:cubicBezTo>
                    <a:cubicBezTo>
                      <a:pt x="409" y="35"/>
                      <a:pt x="436" y="42"/>
                      <a:pt x="452" y="42"/>
                    </a:cubicBezTo>
                    <a:cubicBezTo>
                      <a:pt x="468" y="42"/>
                      <a:pt x="479" y="35"/>
                      <a:pt x="486" y="33"/>
                    </a:cubicBezTo>
                  </a:path>
                </a:pathLst>
              </a:custGeom>
              <a:noFill/>
              <a:ln w="3810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4285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37929" name="Freeform 41"/>
              <p:cNvSpPr>
                <a:spLocks/>
              </p:cNvSpPr>
              <p:nvPr/>
            </p:nvSpPr>
            <p:spPr bwMode="auto">
              <a:xfrm>
                <a:off x="2208" y="624"/>
                <a:ext cx="332" cy="26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80" y="0"/>
                  </a:cxn>
                  <a:cxn ang="0">
                    <a:pos x="141" y="13"/>
                  </a:cxn>
                  <a:cxn ang="0">
                    <a:pos x="202" y="21"/>
                  </a:cxn>
                  <a:cxn ang="0">
                    <a:pos x="261" y="25"/>
                  </a:cxn>
                  <a:cxn ang="0">
                    <a:pos x="300" y="18"/>
                  </a:cxn>
                  <a:cxn ang="0">
                    <a:pos x="332" y="11"/>
                  </a:cxn>
                </a:cxnLst>
                <a:rect l="0" t="0" r="r" b="b"/>
                <a:pathLst>
                  <a:path w="332" h="26">
                    <a:moveTo>
                      <a:pt x="0" y="16"/>
                    </a:moveTo>
                    <a:cubicBezTo>
                      <a:pt x="13" y="13"/>
                      <a:pt x="57" y="0"/>
                      <a:pt x="80" y="0"/>
                    </a:cubicBezTo>
                    <a:cubicBezTo>
                      <a:pt x="104" y="0"/>
                      <a:pt x="121" y="10"/>
                      <a:pt x="141" y="13"/>
                    </a:cubicBezTo>
                    <a:cubicBezTo>
                      <a:pt x="161" y="16"/>
                      <a:pt x="182" y="19"/>
                      <a:pt x="202" y="21"/>
                    </a:cubicBezTo>
                    <a:cubicBezTo>
                      <a:pt x="222" y="23"/>
                      <a:pt x="245" y="26"/>
                      <a:pt x="261" y="25"/>
                    </a:cubicBezTo>
                    <a:cubicBezTo>
                      <a:pt x="277" y="24"/>
                      <a:pt x="288" y="20"/>
                      <a:pt x="300" y="18"/>
                    </a:cubicBezTo>
                    <a:cubicBezTo>
                      <a:pt x="312" y="16"/>
                      <a:pt x="325" y="12"/>
                      <a:pt x="332" y="11"/>
                    </a:cubicBezTo>
                  </a:path>
                </a:pathLst>
              </a:custGeom>
              <a:noFill/>
              <a:ln w="38100" cap="flat" cmpd="sng">
                <a:solidFill>
                  <a:srgbClr val="00FF00"/>
                </a:solidFill>
                <a:prstDash val="solid"/>
                <a:round/>
                <a:headEnd/>
                <a:tailEnd/>
              </a:ln>
              <a:effectLst/>
              <a:scene3d>
                <a:camera prst="legacyObliqueTopRight">
                  <a:rot lat="18300000" lon="20999999" rev="0"/>
                </a:camera>
                <a:lightRig rig="legacyFlat3" dir="b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>
                <a:flatTx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endParaRPr lang="pl-PL" b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37930" name="Freeform 42"/>
            <p:cNvSpPr>
              <a:spLocks/>
            </p:cNvSpPr>
            <p:nvPr/>
          </p:nvSpPr>
          <p:spPr bwMode="auto">
            <a:xfrm>
              <a:off x="1680" y="384"/>
              <a:ext cx="559" cy="374"/>
            </a:xfrm>
            <a:custGeom>
              <a:avLst/>
              <a:gdLst/>
              <a:ahLst/>
              <a:cxnLst>
                <a:cxn ang="0">
                  <a:pos x="134" y="79"/>
                </a:cxn>
                <a:cxn ang="0">
                  <a:pos x="101" y="72"/>
                </a:cxn>
                <a:cxn ang="0">
                  <a:pos x="34" y="59"/>
                </a:cxn>
                <a:cxn ang="0">
                  <a:pos x="8" y="115"/>
                </a:cxn>
                <a:cxn ang="0">
                  <a:pos x="58" y="129"/>
                </a:cxn>
                <a:cxn ang="0">
                  <a:pos x="117" y="164"/>
                </a:cxn>
                <a:cxn ang="0">
                  <a:pos x="175" y="214"/>
                </a:cxn>
                <a:cxn ang="0">
                  <a:pos x="200" y="227"/>
                </a:cxn>
                <a:cxn ang="0">
                  <a:pos x="317" y="227"/>
                </a:cxn>
                <a:cxn ang="0">
                  <a:pos x="367" y="292"/>
                </a:cxn>
                <a:cxn ang="0">
                  <a:pos x="276" y="270"/>
                </a:cxn>
                <a:cxn ang="0">
                  <a:pos x="234" y="327"/>
                </a:cxn>
                <a:cxn ang="0">
                  <a:pos x="267" y="355"/>
                </a:cxn>
                <a:cxn ang="0">
                  <a:pos x="317" y="369"/>
                </a:cxn>
                <a:cxn ang="0">
                  <a:pos x="385" y="440"/>
                </a:cxn>
                <a:cxn ang="0">
                  <a:pos x="418" y="348"/>
                </a:cxn>
                <a:cxn ang="0">
                  <a:pos x="542" y="369"/>
                </a:cxn>
                <a:cxn ang="0">
                  <a:pos x="658" y="441"/>
                </a:cxn>
                <a:cxn ang="0">
                  <a:pos x="795" y="450"/>
                </a:cxn>
                <a:cxn ang="0">
                  <a:pos x="750" y="359"/>
                </a:cxn>
                <a:cxn ang="0">
                  <a:pos x="609" y="341"/>
                </a:cxn>
                <a:cxn ang="0">
                  <a:pos x="601" y="319"/>
                </a:cxn>
                <a:cxn ang="0">
                  <a:pos x="576" y="305"/>
                </a:cxn>
                <a:cxn ang="0">
                  <a:pos x="550" y="242"/>
                </a:cxn>
                <a:cxn ang="0">
                  <a:pos x="560" y="214"/>
                </a:cxn>
                <a:cxn ang="0">
                  <a:pos x="576" y="172"/>
                </a:cxn>
                <a:cxn ang="0">
                  <a:pos x="568" y="115"/>
                </a:cxn>
                <a:cxn ang="0">
                  <a:pos x="518" y="101"/>
                </a:cxn>
                <a:cxn ang="0">
                  <a:pos x="459" y="143"/>
                </a:cxn>
                <a:cxn ang="0">
                  <a:pos x="409" y="72"/>
                </a:cxn>
                <a:cxn ang="0">
                  <a:pos x="401" y="52"/>
                </a:cxn>
                <a:cxn ang="0">
                  <a:pos x="301" y="23"/>
                </a:cxn>
                <a:cxn ang="0">
                  <a:pos x="200" y="9"/>
                </a:cxn>
                <a:cxn ang="0">
                  <a:pos x="159" y="79"/>
                </a:cxn>
                <a:cxn ang="0">
                  <a:pos x="134" y="79"/>
                </a:cxn>
              </a:cxnLst>
              <a:rect l="0" t="0" r="r" b="b"/>
              <a:pathLst>
                <a:path w="795" h="461">
                  <a:moveTo>
                    <a:pt x="134" y="79"/>
                  </a:moveTo>
                  <a:cubicBezTo>
                    <a:pt x="122" y="77"/>
                    <a:pt x="111" y="76"/>
                    <a:pt x="101" y="72"/>
                  </a:cubicBezTo>
                  <a:cubicBezTo>
                    <a:pt x="78" y="74"/>
                    <a:pt x="50" y="52"/>
                    <a:pt x="34" y="59"/>
                  </a:cubicBezTo>
                  <a:cubicBezTo>
                    <a:pt x="34" y="68"/>
                    <a:pt x="0" y="109"/>
                    <a:pt x="8" y="115"/>
                  </a:cubicBezTo>
                  <a:cubicBezTo>
                    <a:pt x="22" y="124"/>
                    <a:pt x="58" y="129"/>
                    <a:pt x="58" y="129"/>
                  </a:cubicBezTo>
                  <a:cubicBezTo>
                    <a:pt x="78" y="146"/>
                    <a:pt x="89" y="157"/>
                    <a:pt x="117" y="164"/>
                  </a:cubicBezTo>
                  <a:cubicBezTo>
                    <a:pt x="131" y="202"/>
                    <a:pt x="118" y="181"/>
                    <a:pt x="175" y="214"/>
                  </a:cubicBezTo>
                  <a:cubicBezTo>
                    <a:pt x="183" y="219"/>
                    <a:pt x="200" y="227"/>
                    <a:pt x="200" y="227"/>
                  </a:cubicBezTo>
                  <a:cubicBezTo>
                    <a:pt x="254" y="217"/>
                    <a:pt x="262" y="212"/>
                    <a:pt x="317" y="227"/>
                  </a:cubicBezTo>
                  <a:cubicBezTo>
                    <a:pt x="354" y="260"/>
                    <a:pt x="355" y="242"/>
                    <a:pt x="367" y="292"/>
                  </a:cubicBezTo>
                  <a:cubicBezTo>
                    <a:pt x="317" y="305"/>
                    <a:pt x="318" y="282"/>
                    <a:pt x="276" y="270"/>
                  </a:cubicBezTo>
                  <a:cubicBezTo>
                    <a:pt x="234" y="277"/>
                    <a:pt x="204" y="283"/>
                    <a:pt x="234" y="327"/>
                  </a:cubicBezTo>
                  <a:cubicBezTo>
                    <a:pt x="236" y="329"/>
                    <a:pt x="265" y="354"/>
                    <a:pt x="267" y="355"/>
                  </a:cubicBezTo>
                  <a:cubicBezTo>
                    <a:pt x="283" y="361"/>
                    <a:pt x="317" y="369"/>
                    <a:pt x="317" y="369"/>
                  </a:cubicBezTo>
                  <a:cubicBezTo>
                    <a:pt x="342" y="390"/>
                    <a:pt x="359" y="419"/>
                    <a:pt x="385" y="440"/>
                  </a:cubicBezTo>
                  <a:cubicBezTo>
                    <a:pt x="460" y="419"/>
                    <a:pt x="333" y="461"/>
                    <a:pt x="418" y="348"/>
                  </a:cubicBezTo>
                  <a:cubicBezTo>
                    <a:pt x="419" y="345"/>
                    <a:pt x="532" y="367"/>
                    <a:pt x="542" y="369"/>
                  </a:cubicBezTo>
                  <a:cubicBezTo>
                    <a:pt x="589" y="408"/>
                    <a:pt x="605" y="411"/>
                    <a:pt x="658" y="441"/>
                  </a:cubicBezTo>
                  <a:cubicBezTo>
                    <a:pt x="677" y="414"/>
                    <a:pt x="757" y="461"/>
                    <a:pt x="795" y="450"/>
                  </a:cubicBezTo>
                  <a:cubicBezTo>
                    <a:pt x="790" y="429"/>
                    <a:pt x="767" y="376"/>
                    <a:pt x="750" y="359"/>
                  </a:cubicBezTo>
                  <a:cubicBezTo>
                    <a:pt x="716" y="324"/>
                    <a:pt x="654" y="366"/>
                    <a:pt x="609" y="341"/>
                  </a:cubicBezTo>
                  <a:cubicBezTo>
                    <a:pt x="606" y="334"/>
                    <a:pt x="606" y="326"/>
                    <a:pt x="601" y="319"/>
                  </a:cubicBezTo>
                  <a:cubicBezTo>
                    <a:pt x="594" y="312"/>
                    <a:pt x="582" y="312"/>
                    <a:pt x="576" y="305"/>
                  </a:cubicBezTo>
                  <a:cubicBezTo>
                    <a:pt x="562" y="286"/>
                    <a:pt x="560" y="263"/>
                    <a:pt x="550" y="242"/>
                  </a:cubicBezTo>
                  <a:cubicBezTo>
                    <a:pt x="554" y="233"/>
                    <a:pt x="556" y="223"/>
                    <a:pt x="560" y="214"/>
                  </a:cubicBezTo>
                  <a:cubicBezTo>
                    <a:pt x="566" y="200"/>
                    <a:pt x="576" y="172"/>
                    <a:pt x="576" y="172"/>
                  </a:cubicBezTo>
                  <a:cubicBezTo>
                    <a:pt x="574" y="153"/>
                    <a:pt x="581" y="131"/>
                    <a:pt x="568" y="115"/>
                  </a:cubicBezTo>
                  <a:cubicBezTo>
                    <a:pt x="558" y="102"/>
                    <a:pt x="518" y="101"/>
                    <a:pt x="518" y="101"/>
                  </a:cubicBezTo>
                  <a:cubicBezTo>
                    <a:pt x="499" y="125"/>
                    <a:pt x="491" y="135"/>
                    <a:pt x="459" y="143"/>
                  </a:cubicBezTo>
                  <a:cubicBezTo>
                    <a:pt x="428" y="116"/>
                    <a:pt x="426" y="114"/>
                    <a:pt x="409" y="72"/>
                  </a:cubicBezTo>
                  <a:cubicBezTo>
                    <a:pt x="406" y="65"/>
                    <a:pt x="409" y="54"/>
                    <a:pt x="401" y="52"/>
                  </a:cubicBezTo>
                  <a:cubicBezTo>
                    <a:pt x="367" y="42"/>
                    <a:pt x="334" y="32"/>
                    <a:pt x="301" y="23"/>
                  </a:cubicBezTo>
                  <a:cubicBezTo>
                    <a:pt x="259" y="0"/>
                    <a:pt x="251" y="2"/>
                    <a:pt x="200" y="9"/>
                  </a:cubicBezTo>
                  <a:cubicBezTo>
                    <a:pt x="193" y="48"/>
                    <a:pt x="202" y="67"/>
                    <a:pt x="159" y="79"/>
                  </a:cubicBezTo>
                  <a:cubicBezTo>
                    <a:pt x="159" y="79"/>
                    <a:pt x="134" y="79"/>
                    <a:pt x="134" y="79"/>
                  </a:cubicBezTo>
                  <a:close/>
                </a:path>
              </a:pathLst>
            </a:custGeom>
            <a:solidFill>
              <a:srgbClr val="00FF00"/>
            </a:solidFill>
            <a:ln w="9525" cap="flat" cmpd="sng">
              <a:prstDash val="solid"/>
              <a:round/>
              <a:headEnd/>
              <a:tailEnd/>
            </a:ln>
            <a:effectLst/>
            <a:scene3d>
              <a:camera prst="legacyObliqueTopRight">
                <a:rot lat="18000000" lon="20699999" rev="0"/>
              </a:camera>
              <a:lightRig rig="legacyFlat3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>
              <a:flatTx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13340" name="Text Box 43"/>
          <p:cNvSpPr txBox="1">
            <a:spLocks noChangeArrowheads="1"/>
          </p:cNvSpPr>
          <p:nvPr/>
        </p:nvSpPr>
        <p:spPr bwMode="auto">
          <a:xfrm>
            <a:off x="4754563" y="4335463"/>
            <a:ext cx="1214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rgbClr val="0000FF"/>
                </a:solidFill>
                <a:latin typeface="Times New Roman" pitchFamily="18" charset="0"/>
              </a:rPr>
              <a:t>Jastrzębianka</a:t>
            </a:r>
          </a:p>
        </p:txBody>
      </p:sp>
      <p:sp>
        <p:nvSpPr>
          <p:cNvPr id="13341" name="Text Box 44"/>
          <p:cNvSpPr txBox="1">
            <a:spLocks noChangeArrowheads="1"/>
          </p:cNvSpPr>
          <p:nvPr/>
        </p:nvSpPr>
        <p:spPr bwMode="auto">
          <a:xfrm>
            <a:off x="4629150" y="4868863"/>
            <a:ext cx="933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>
                <a:solidFill>
                  <a:srgbClr val="0000FF"/>
                </a:solidFill>
                <a:latin typeface="Times New Roman" pitchFamily="18" charset="0"/>
              </a:rPr>
              <a:t>Ruptawka</a:t>
            </a:r>
          </a:p>
        </p:txBody>
      </p:sp>
      <p:sp>
        <p:nvSpPr>
          <p:cNvPr id="13342" name="Text Box 45"/>
          <p:cNvSpPr txBox="1">
            <a:spLocks noChangeArrowheads="1"/>
          </p:cNvSpPr>
          <p:nvPr/>
        </p:nvSpPr>
        <p:spPr bwMode="auto">
          <a:xfrm>
            <a:off x="3962400" y="4051300"/>
            <a:ext cx="9731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i="1" u="sng" dirty="0">
                <a:solidFill>
                  <a:srgbClr val="0000FF"/>
                </a:solidFill>
                <a:latin typeface="Times New Roman" pitchFamily="18" charset="0"/>
              </a:rPr>
              <a:t>Szotkówka</a:t>
            </a:r>
          </a:p>
        </p:txBody>
      </p:sp>
      <p:sp>
        <p:nvSpPr>
          <p:cNvPr id="13343" name="Text Box 46"/>
          <p:cNvSpPr txBox="1">
            <a:spLocks noChangeArrowheads="1"/>
          </p:cNvSpPr>
          <p:nvPr/>
        </p:nvSpPr>
        <p:spPr bwMode="auto">
          <a:xfrm>
            <a:off x="1639888" y="6216650"/>
            <a:ext cx="156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800" i="1">
                <a:solidFill>
                  <a:schemeClr val="bg2"/>
                </a:solidFill>
                <a:latin typeface="Times New Roman" pitchFamily="18" charset="0"/>
              </a:rPr>
              <a:t>REPUBLIKA    CZESKA</a:t>
            </a:r>
          </a:p>
        </p:txBody>
      </p:sp>
      <p:sp>
        <p:nvSpPr>
          <p:cNvPr id="37935" name="Freeform 47"/>
          <p:cNvSpPr>
            <a:spLocks/>
          </p:cNvSpPr>
          <p:nvPr/>
        </p:nvSpPr>
        <p:spPr bwMode="auto">
          <a:xfrm>
            <a:off x="1011238" y="5384800"/>
            <a:ext cx="458787" cy="355600"/>
          </a:xfrm>
          <a:custGeom>
            <a:avLst/>
            <a:gdLst/>
            <a:ahLst/>
            <a:cxnLst>
              <a:cxn ang="0">
                <a:pos x="267" y="222"/>
              </a:cxn>
              <a:cxn ang="0">
                <a:pos x="244" y="144"/>
              </a:cxn>
              <a:cxn ang="0">
                <a:pos x="181" y="52"/>
              </a:cxn>
              <a:cxn ang="0">
                <a:pos x="88" y="10"/>
              </a:cxn>
              <a:cxn ang="0">
                <a:pos x="29" y="7"/>
              </a:cxn>
              <a:cxn ang="0">
                <a:pos x="4" y="52"/>
              </a:cxn>
              <a:cxn ang="0">
                <a:pos x="54" y="132"/>
              </a:cxn>
              <a:cxn ang="0">
                <a:pos x="65" y="212"/>
              </a:cxn>
              <a:cxn ang="0">
                <a:pos x="9" y="207"/>
              </a:cxn>
            </a:cxnLst>
            <a:rect l="0" t="0" r="r" b="b"/>
            <a:pathLst>
              <a:path w="267" h="224">
                <a:moveTo>
                  <a:pt x="267" y="222"/>
                </a:moveTo>
                <a:cubicBezTo>
                  <a:pt x="263" y="209"/>
                  <a:pt x="258" y="172"/>
                  <a:pt x="244" y="144"/>
                </a:cubicBezTo>
                <a:cubicBezTo>
                  <a:pt x="230" y="116"/>
                  <a:pt x="207" y="74"/>
                  <a:pt x="181" y="52"/>
                </a:cubicBezTo>
                <a:cubicBezTo>
                  <a:pt x="155" y="30"/>
                  <a:pt x="113" y="17"/>
                  <a:pt x="88" y="10"/>
                </a:cubicBezTo>
                <a:cubicBezTo>
                  <a:pt x="62" y="3"/>
                  <a:pt x="43" y="0"/>
                  <a:pt x="29" y="7"/>
                </a:cubicBezTo>
                <a:cubicBezTo>
                  <a:pt x="16" y="14"/>
                  <a:pt x="0" y="31"/>
                  <a:pt x="4" y="52"/>
                </a:cubicBezTo>
                <a:cubicBezTo>
                  <a:pt x="9" y="73"/>
                  <a:pt x="44" y="105"/>
                  <a:pt x="54" y="132"/>
                </a:cubicBezTo>
                <a:cubicBezTo>
                  <a:pt x="65" y="159"/>
                  <a:pt x="72" y="200"/>
                  <a:pt x="65" y="212"/>
                </a:cubicBezTo>
                <a:cubicBezTo>
                  <a:pt x="58" y="224"/>
                  <a:pt x="21" y="208"/>
                  <a:pt x="9" y="207"/>
                </a:cubicBezTo>
              </a:path>
            </a:pathLst>
          </a:custGeom>
          <a:noFill/>
          <a:ln w="1778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300000" lon="21299999" rev="0"/>
            </a:camera>
            <a:lightRig rig="legacyFlat3" dir="t"/>
          </a:scene3d>
          <a:sp3d extrusionH="354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36" name="Freeform 48"/>
          <p:cNvSpPr>
            <a:spLocks/>
          </p:cNvSpPr>
          <p:nvPr/>
        </p:nvSpPr>
        <p:spPr bwMode="auto">
          <a:xfrm>
            <a:off x="787400" y="5730875"/>
            <a:ext cx="457200" cy="784225"/>
          </a:xfrm>
          <a:custGeom>
            <a:avLst/>
            <a:gdLst/>
            <a:ahLst/>
            <a:cxnLst>
              <a:cxn ang="0">
                <a:pos x="139" y="28"/>
              </a:cxn>
              <a:cxn ang="0">
                <a:pos x="18" y="29"/>
              </a:cxn>
              <a:cxn ang="0">
                <a:pos x="29" y="202"/>
              </a:cxn>
              <a:cxn ang="0">
                <a:pos x="184" y="242"/>
              </a:cxn>
              <a:cxn ang="0">
                <a:pos x="265" y="263"/>
              </a:cxn>
              <a:cxn ang="0">
                <a:pos x="192" y="385"/>
              </a:cxn>
              <a:cxn ang="0">
                <a:pos x="126" y="494"/>
              </a:cxn>
            </a:cxnLst>
            <a:rect l="0" t="0" r="r" b="b"/>
            <a:pathLst>
              <a:path w="266" h="494">
                <a:moveTo>
                  <a:pt x="139" y="28"/>
                </a:moveTo>
                <a:cubicBezTo>
                  <a:pt x="119" y="28"/>
                  <a:pt x="36" y="0"/>
                  <a:pt x="18" y="29"/>
                </a:cubicBezTo>
                <a:cubicBezTo>
                  <a:pt x="0" y="58"/>
                  <a:pt x="1" y="167"/>
                  <a:pt x="29" y="202"/>
                </a:cubicBezTo>
                <a:cubicBezTo>
                  <a:pt x="56" y="237"/>
                  <a:pt x="145" y="232"/>
                  <a:pt x="184" y="242"/>
                </a:cubicBezTo>
                <a:cubicBezTo>
                  <a:pt x="223" y="252"/>
                  <a:pt x="264" y="239"/>
                  <a:pt x="265" y="263"/>
                </a:cubicBezTo>
                <a:cubicBezTo>
                  <a:pt x="266" y="287"/>
                  <a:pt x="215" y="347"/>
                  <a:pt x="192" y="385"/>
                </a:cubicBezTo>
                <a:cubicBezTo>
                  <a:pt x="169" y="423"/>
                  <a:pt x="140" y="471"/>
                  <a:pt x="126" y="494"/>
                </a:cubicBezTo>
              </a:path>
            </a:pathLst>
          </a:custGeom>
          <a:noFill/>
          <a:ln w="1524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300000" lon="21299999" rev="0"/>
            </a:camera>
            <a:lightRig rig="legacyFlat3" dir="t"/>
          </a:scene3d>
          <a:sp3d extrusionH="354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37" name="Freeform 49"/>
          <p:cNvSpPr>
            <a:spLocks/>
          </p:cNvSpPr>
          <p:nvPr/>
        </p:nvSpPr>
        <p:spPr bwMode="auto">
          <a:xfrm>
            <a:off x="1466850" y="5260975"/>
            <a:ext cx="574675" cy="714375"/>
          </a:xfrm>
          <a:custGeom>
            <a:avLst/>
            <a:gdLst/>
            <a:ahLst/>
            <a:cxnLst>
              <a:cxn ang="0">
                <a:pos x="149" y="0"/>
              </a:cxn>
              <a:cxn ang="0">
                <a:pos x="161" y="45"/>
              </a:cxn>
              <a:cxn ang="0">
                <a:pos x="186" y="90"/>
              </a:cxn>
              <a:cxn ang="0">
                <a:pos x="279" y="102"/>
              </a:cxn>
              <a:cxn ang="0">
                <a:pos x="327" y="178"/>
              </a:cxn>
              <a:cxn ang="0">
                <a:pos x="236" y="283"/>
              </a:cxn>
              <a:cxn ang="0">
                <a:pos x="230" y="360"/>
              </a:cxn>
              <a:cxn ang="0">
                <a:pos x="183" y="439"/>
              </a:cxn>
              <a:cxn ang="0">
                <a:pos x="35" y="424"/>
              </a:cxn>
              <a:cxn ang="0">
                <a:pos x="0" y="310"/>
              </a:cxn>
            </a:cxnLst>
            <a:rect l="0" t="0" r="r" b="b"/>
            <a:pathLst>
              <a:path w="334" h="450">
                <a:moveTo>
                  <a:pt x="149" y="0"/>
                </a:moveTo>
                <a:cubicBezTo>
                  <a:pt x="151" y="7"/>
                  <a:pt x="155" y="30"/>
                  <a:pt x="161" y="45"/>
                </a:cubicBezTo>
                <a:cubicBezTo>
                  <a:pt x="167" y="60"/>
                  <a:pt x="166" y="81"/>
                  <a:pt x="186" y="90"/>
                </a:cubicBezTo>
                <a:cubicBezTo>
                  <a:pt x="206" y="99"/>
                  <a:pt x="256" y="87"/>
                  <a:pt x="279" y="102"/>
                </a:cubicBezTo>
                <a:cubicBezTo>
                  <a:pt x="302" y="117"/>
                  <a:pt x="334" y="148"/>
                  <a:pt x="327" y="178"/>
                </a:cubicBezTo>
                <a:cubicBezTo>
                  <a:pt x="320" y="208"/>
                  <a:pt x="252" y="253"/>
                  <a:pt x="236" y="283"/>
                </a:cubicBezTo>
                <a:cubicBezTo>
                  <a:pt x="220" y="313"/>
                  <a:pt x="239" y="334"/>
                  <a:pt x="230" y="360"/>
                </a:cubicBezTo>
                <a:cubicBezTo>
                  <a:pt x="221" y="386"/>
                  <a:pt x="215" y="428"/>
                  <a:pt x="183" y="439"/>
                </a:cubicBezTo>
                <a:cubicBezTo>
                  <a:pt x="151" y="450"/>
                  <a:pt x="65" y="445"/>
                  <a:pt x="35" y="424"/>
                </a:cubicBezTo>
                <a:cubicBezTo>
                  <a:pt x="5" y="403"/>
                  <a:pt x="7" y="334"/>
                  <a:pt x="0" y="310"/>
                </a:cubicBezTo>
              </a:path>
            </a:pathLst>
          </a:custGeom>
          <a:noFill/>
          <a:ln w="1778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300000" lon="21299999" rev="0"/>
            </a:camera>
            <a:lightRig rig="legacyFlat3" dir="t"/>
          </a:scene3d>
          <a:sp3d extrusionH="354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38" name="Freeform 50"/>
          <p:cNvSpPr>
            <a:spLocks/>
          </p:cNvSpPr>
          <p:nvPr/>
        </p:nvSpPr>
        <p:spPr bwMode="auto">
          <a:xfrm>
            <a:off x="7934325" y="3238500"/>
            <a:ext cx="198438" cy="109538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19" y="50"/>
              </a:cxn>
              <a:cxn ang="0">
                <a:pos x="39" y="35"/>
              </a:cxn>
              <a:cxn ang="0">
                <a:pos x="131" y="8"/>
              </a:cxn>
              <a:cxn ang="0">
                <a:pos x="154" y="3"/>
              </a:cxn>
              <a:cxn ang="0">
                <a:pos x="163" y="24"/>
              </a:cxn>
            </a:cxnLst>
            <a:rect l="0" t="0" r="r" b="b"/>
            <a:pathLst>
              <a:path w="163" h="69">
                <a:moveTo>
                  <a:pt x="0" y="69"/>
                </a:moveTo>
                <a:cubicBezTo>
                  <a:pt x="3" y="66"/>
                  <a:pt x="13" y="56"/>
                  <a:pt x="19" y="50"/>
                </a:cubicBezTo>
                <a:cubicBezTo>
                  <a:pt x="25" y="44"/>
                  <a:pt x="20" y="42"/>
                  <a:pt x="39" y="35"/>
                </a:cubicBezTo>
                <a:cubicBezTo>
                  <a:pt x="58" y="28"/>
                  <a:pt x="112" y="13"/>
                  <a:pt x="131" y="8"/>
                </a:cubicBezTo>
                <a:cubicBezTo>
                  <a:pt x="150" y="3"/>
                  <a:pt x="149" y="0"/>
                  <a:pt x="154" y="3"/>
                </a:cubicBezTo>
                <a:cubicBezTo>
                  <a:pt x="159" y="6"/>
                  <a:pt x="161" y="20"/>
                  <a:pt x="163" y="24"/>
                </a:cubicBezTo>
              </a:path>
            </a:pathLst>
          </a:custGeom>
          <a:noFill/>
          <a:ln w="1016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6800000" lon="0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39" name="Freeform 51"/>
          <p:cNvSpPr>
            <a:spLocks/>
          </p:cNvSpPr>
          <p:nvPr/>
        </p:nvSpPr>
        <p:spPr bwMode="auto">
          <a:xfrm>
            <a:off x="6811963" y="2476500"/>
            <a:ext cx="1239837" cy="733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" y="57"/>
              </a:cxn>
              <a:cxn ang="0">
                <a:pos x="134" y="221"/>
              </a:cxn>
              <a:cxn ang="0">
                <a:pos x="182" y="311"/>
              </a:cxn>
              <a:cxn ang="0">
                <a:pos x="208" y="393"/>
              </a:cxn>
              <a:cxn ang="0">
                <a:pos x="390" y="458"/>
              </a:cxn>
              <a:cxn ang="0">
                <a:pos x="446" y="462"/>
              </a:cxn>
            </a:cxnLst>
            <a:rect l="0" t="0" r="r" b="b"/>
            <a:pathLst>
              <a:path w="446" h="469">
                <a:moveTo>
                  <a:pt x="0" y="0"/>
                </a:moveTo>
                <a:cubicBezTo>
                  <a:pt x="17" y="9"/>
                  <a:pt x="78" y="20"/>
                  <a:pt x="100" y="57"/>
                </a:cubicBezTo>
                <a:cubicBezTo>
                  <a:pt x="122" y="94"/>
                  <a:pt x="121" y="179"/>
                  <a:pt x="134" y="221"/>
                </a:cubicBezTo>
                <a:cubicBezTo>
                  <a:pt x="148" y="263"/>
                  <a:pt x="170" y="283"/>
                  <a:pt x="182" y="311"/>
                </a:cubicBezTo>
                <a:cubicBezTo>
                  <a:pt x="195" y="340"/>
                  <a:pt x="173" y="369"/>
                  <a:pt x="208" y="393"/>
                </a:cubicBezTo>
                <a:cubicBezTo>
                  <a:pt x="243" y="417"/>
                  <a:pt x="350" y="447"/>
                  <a:pt x="390" y="458"/>
                </a:cubicBezTo>
                <a:cubicBezTo>
                  <a:pt x="430" y="469"/>
                  <a:pt x="434" y="461"/>
                  <a:pt x="446" y="462"/>
                </a:cubicBezTo>
              </a:path>
            </a:pathLst>
          </a:custGeom>
          <a:noFill/>
          <a:ln w="381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7699998" lon="19799999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0" name="Freeform 52"/>
          <p:cNvSpPr>
            <a:spLocks/>
          </p:cNvSpPr>
          <p:nvPr/>
        </p:nvSpPr>
        <p:spPr bwMode="auto">
          <a:xfrm>
            <a:off x="6811963" y="3146425"/>
            <a:ext cx="1016000" cy="1193800"/>
          </a:xfrm>
          <a:custGeom>
            <a:avLst/>
            <a:gdLst/>
            <a:ahLst/>
            <a:cxnLst>
              <a:cxn ang="0">
                <a:pos x="509" y="0"/>
              </a:cxn>
              <a:cxn ang="0">
                <a:pos x="525" y="44"/>
              </a:cxn>
              <a:cxn ang="0">
                <a:pos x="462" y="128"/>
              </a:cxn>
              <a:cxn ang="0">
                <a:pos x="491" y="260"/>
              </a:cxn>
              <a:cxn ang="0">
                <a:pos x="584" y="329"/>
              </a:cxn>
              <a:cxn ang="0">
                <a:pos x="533" y="461"/>
              </a:cxn>
              <a:cxn ang="0">
                <a:pos x="459" y="501"/>
              </a:cxn>
              <a:cxn ang="0">
                <a:pos x="331" y="408"/>
              </a:cxn>
              <a:cxn ang="0">
                <a:pos x="274" y="475"/>
              </a:cxn>
              <a:cxn ang="0">
                <a:pos x="157" y="489"/>
              </a:cxn>
              <a:cxn ang="0">
                <a:pos x="89" y="711"/>
              </a:cxn>
              <a:cxn ang="0">
                <a:pos x="0" y="725"/>
              </a:cxn>
            </a:cxnLst>
            <a:rect l="0" t="0" r="r" b="b"/>
            <a:pathLst>
              <a:path w="591" h="752">
                <a:moveTo>
                  <a:pt x="509" y="0"/>
                </a:moveTo>
                <a:cubicBezTo>
                  <a:pt x="512" y="7"/>
                  <a:pt x="533" y="23"/>
                  <a:pt x="525" y="44"/>
                </a:cubicBezTo>
                <a:cubicBezTo>
                  <a:pt x="517" y="65"/>
                  <a:pt x="467" y="92"/>
                  <a:pt x="462" y="128"/>
                </a:cubicBezTo>
                <a:cubicBezTo>
                  <a:pt x="457" y="164"/>
                  <a:pt x="472" y="227"/>
                  <a:pt x="491" y="260"/>
                </a:cubicBezTo>
                <a:cubicBezTo>
                  <a:pt x="511" y="293"/>
                  <a:pt x="577" y="296"/>
                  <a:pt x="584" y="329"/>
                </a:cubicBezTo>
                <a:cubicBezTo>
                  <a:pt x="591" y="362"/>
                  <a:pt x="556" y="432"/>
                  <a:pt x="533" y="461"/>
                </a:cubicBezTo>
                <a:cubicBezTo>
                  <a:pt x="513" y="489"/>
                  <a:pt x="491" y="509"/>
                  <a:pt x="459" y="501"/>
                </a:cubicBezTo>
                <a:cubicBezTo>
                  <a:pt x="425" y="493"/>
                  <a:pt x="361" y="413"/>
                  <a:pt x="331" y="408"/>
                </a:cubicBezTo>
                <a:cubicBezTo>
                  <a:pt x="300" y="404"/>
                  <a:pt x="302" y="462"/>
                  <a:pt x="274" y="475"/>
                </a:cubicBezTo>
                <a:cubicBezTo>
                  <a:pt x="243" y="489"/>
                  <a:pt x="187" y="447"/>
                  <a:pt x="157" y="489"/>
                </a:cubicBezTo>
                <a:cubicBezTo>
                  <a:pt x="126" y="527"/>
                  <a:pt x="114" y="672"/>
                  <a:pt x="89" y="711"/>
                </a:cubicBezTo>
                <a:cubicBezTo>
                  <a:pt x="61" y="752"/>
                  <a:pt x="19" y="723"/>
                  <a:pt x="0" y="725"/>
                </a:cubicBezTo>
              </a:path>
            </a:pathLst>
          </a:custGeom>
          <a:noFill/>
          <a:ln w="63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7699998" lon="21299999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2" name="Freeform 54"/>
          <p:cNvSpPr>
            <a:spLocks/>
          </p:cNvSpPr>
          <p:nvPr/>
        </p:nvSpPr>
        <p:spPr bwMode="auto">
          <a:xfrm>
            <a:off x="8715375" y="4152900"/>
            <a:ext cx="655638" cy="800100"/>
          </a:xfrm>
          <a:custGeom>
            <a:avLst/>
            <a:gdLst/>
            <a:ahLst/>
            <a:cxnLst>
              <a:cxn ang="0">
                <a:pos x="106" y="124"/>
              </a:cxn>
              <a:cxn ang="0">
                <a:pos x="59" y="8"/>
              </a:cxn>
              <a:cxn ang="0">
                <a:pos x="435" y="44"/>
              </a:cxn>
              <a:cxn ang="0">
                <a:pos x="464" y="52"/>
              </a:cxn>
              <a:cxn ang="0">
                <a:pos x="476" y="54"/>
              </a:cxn>
              <a:cxn ang="0">
                <a:pos x="534" y="132"/>
              </a:cxn>
              <a:cxn ang="0">
                <a:pos x="523" y="334"/>
              </a:cxn>
              <a:cxn ang="0">
                <a:pos x="418" y="330"/>
              </a:cxn>
              <a:cxn ang="0">
                <a:pos x="342" y="246"/>
              </a:cxn>
              <a:cxn ang="0">
                <a:pos x="284" y="264"/>
              </a:cxn>
              <a:cxn ang="0">
                <a:pos x="256" y="226"/>
              </a:cxn>
              <a:cxn ang="0">
                <a:pos x="222" y="210"/>
              </a:cxn>
              <a:cxn ang="0">
                <a:pos x="203" y="200"/>
              </a:cxn>
              <a:cxn ang="0">
                <a:pos x="149" y="134"/>
              </a:cxn>
              <a:cxn ang="0">
                <a:pos x="126" y="176"/>
              </a:cxn>
              <a:cxn ang="0">
                <a:pos x="17" y="126"/>
              </a:cxn>
              <a:cxn ang="0">
                <a:pos x="106" y="124"/>
              </a:cxn>
            </a:cxnLst>
            <a:rect l="0" t="0" r="r" b="b"/>
            <a:pathLst>
              <a:path w="565" h="346">
                <a:moveTo>
                  <a:pt x="106" y="124"/>
                </a:moveTo>
                <a:cubicBezTo>
                  <a:pt x="136" y="79"/>
                  <a:pt x="0" y="28"/>
                  <a:pt x="59" y="8"/>
                </a:cubicBezTo>
                <a:cubicBezTo>
                  <a:pt x="183" y="39"/>
                  <a:pt x="319" y="0"/>
                  <a:pt x="435" y="44"/>
                </a:cubicBezTo>
                <a:cubicBezTo>
                  <a:pt x="443" y="47"/>
                  <a:pt x="459" y="45"/>
                  <a:pt x="464" y="52"/>
                </a:cubicBezTo>
                <a:cubicBezTo>
                  <a:pt x="470" y="61"/>
                  <a:pt x="474" y="43"/>
                  <a:pt x="476" y="54"/>
                </a:cubicBezTo>
                <a:cubicBezTo>
                  <a:pt x="488" y="67"/>
                  <a:pt x="508" y="96"/>
                  <a:pt x="534" y="132"/>
                </a:cubicBezTo>
                <a:cubicBezTo>
                  <a:pt x="548" y="194"/>
                  <a:pt x="565" y="346"/>
                  <a:pt x="523" y="334"/>
                </a:cubicBezTo>
                <a:cubicBezTo>
                  <a:pt x="499" y="331"/>
                  <a:pt x="439" y="341"/>
                  <a:pt x="418" y="330"/>
                </a:cubicBezTo>
                <a:cubicBezTo>
                  <a:pt x="401" y="321"/>
                  <a:pt x="342" y="246"/>
                  <a:pt x="342" y="246"/>
                </a:cubicBezTo>
                <a:cubicBezTo>
                  <a:pt x="285" y="265"/>
                  <a:pt x="322" y="239"/>
                  <a:pt x="284" y="264"/>
                </a:cubicBezTo>
                <a:cubicBezTo>
                  <a:pt x="279" y="248"/>
                  <a:pt x="261" y="242"/>
                  <a:pt x="256" y="226"/>
                </a:cubicBezTo>
                <a:cubicBezTo>
                  <a:pt x="253" y="219"/>
                  <a:pt x="231" y="214"/>
                  <a:pt x="222" y="210"/>
                </a:cubicBezTo>
                <a:cubicBezTo>
                  <a:pt x="213" y="206"/>
                  <a:pt x="215" y="213"/>
                  <a:pt x="203" y="200"/>
                </a:cubicBezTo>
                <a:cubicBezTo>
                  <a:pt x="145" y="174"/>
                  <a:pt x="214" y="141"/>
                  <a:pt x="149" y="134"/>
                </a:cubicBezTo>
                <a:cubicBezTo>
                  <a:pt x="136" y="123"/>
                  <a:pt x="148" y="177"/>
                  <a:pt x="126" y="176"/>
                </a:cubicBezTo>
                <a:cubicBezTo>
                  <a:pt x="104" y="175"/>
                  <a:pt x="20" y="135"/>
                  <a:pt x="17" y="126"/>
                </a:cubicBezTo>
                <a:cubicBezTo>
                  <a:pt x="13" y="118"/>
                  <a:pt x="102" y="108"/>
                  <a:pt x="106" y="124"/>
                </a:cubicBezTo>
                <a:close/>
              </a:path>
            </a:pathLst>
          </a:custGeom>
          <a:solidFill>
            <a:srgbClr val="00FF00"/>
          </a:solidFill>
          <a:ln w="25400" cap="flat" cmpd="sng">
            <a:prstDash val="solid"/>
            <a:round/>
            <a:headEnd/>
            <a:tailEnd/>
          </a:ln>
          <a:effectLst/>
          <a:scene3d>
            <a:camera prst="legacyObliqueTopRight">
              <a:rot lat="17099998" lon="21299999" rev="0"/>
            </a:camera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3" name="Freeform 55"/>
          <p:cNvSpPr>
            <a:spLocks/>
          </p:cNvSpPr>
          <p:nvPr/>
        </p:nvSpPr>
        <p:spPr bwMode="auto">
          <a:xfrm>
            <a:off x="9344025" y="4610100"/>
            <a:ext cx="274638" cy="133350"/>
          </a:xfrm>
          <a:custGeom>
            <a:avLst/>
            <a:gdLst/>
            <a:ahLst/>
            <a:cxnLst>
              <a:cxn ang="0">
                <a:pos x="180" y="0"/>
              </a:cxn>
              <a:cxn ang="0">
                <a:pos x="161" y="12"/>
              </a:cxn>
              <a:cxn ang="0">
                <a:pos x="137" y="65"/>
              </a:cxn>
              <a:cxn ang="0">
                <a:pos x="94" y="98"/>
              </a:cxn>
              <a:cxn ang="0">
                <a:pos x="0" y="60"/>
              </a:cxn>
            </a:cxnLst>
            <a:rect l="0" t="0" r="r" b="b"/>
            <a:pathLst>
              <a:path w="180" h="99">
                <a:moveTo>
                  <a:pt x="180" y="0"/>
                </a:moveTo>
                <a:cubicBezTo>
                  <a:pt x="177" y="1"/>
                  <a:pt x="168" y="1"/>
                  <a:pt x="161" y="12"/>
                </a:cubicBezTo>
                <a:cubicBezTo>
                  <a:pt x="154" y="23"/>
                  <a:pt x="148" y="52"/>
                  <a:pt x="137" y="65"/>
                </a:cubicBezTo>
                <a:cubicBezTo>
                  <a:pt x="126" y="79"/>
                  <a:pt x="117" y="99"/>
                  <a:pt x="94" y="98"/>
                </a:cubicBezTo>
                <a:cubicBezTo>
                  <a:pt x="71" y="97"/>
                  <a:pt x="20" y="68"/>
                  <a:pt x="0" y="60"/>
                </a:cubicBezTo>
              </a:path>
            </a:pathLst>
          </a:custGeom>
          <a:noFill/>
          <a:ln w="254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9199999" lon="20699999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4" name="Freeform 56"/>
          <p:cNvSpPr>
            <a:spLocks/>
          </p:cNvSpPr>
          <p:nvPr/>
        </p:nvSpPr>
        <p:spPr bwMode="auto">
          <a:xfrm>
            <a:off x="3648075" y="5499100"/>
            <a:ext cx="2605088" cy="311150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173" y="30"/>
              </a:cxn>
              <a:cxn ang="0">
                <a:pos x="219" y="31"/>
              </a:cxn>
              <a:cxn ang="0">
                <a:pos x="420" y="9"/>
              </a:cxn>
              <a:cxn ang="0">
                <a:pos x="667" y="84"/>
              </a:cxn>
              <a:cxn ang="0">
                <a:pos x="934" y="164"/>
              </a:cxn>
              <a:cxn ang="0">
                <a:pos x="1514" y="196"/>
              </a:cxn>
            </a:cxnLst>
            <a:rect l="0" t="0" r="r" b="b"/>
            <a:pathLst>
              <a:path w="1514" h="196">
                <a:moveTo>
                  <a:pt x="0" y="31"/>
                </a:moveTo>
                <a:cubicBezTo>
                  <a:pt x="29" y="31"/>
                  <a:pt x="137" y="30"/>
                  <a:pt x="173" y="30"/>
                </a:cubicBezTo>
                <a:cubicBezTo>
                  <a:pt x="209" y="30"/>
                  <a:pt x="178" y="34"/>
                  <a:pt x="219" y="31"/>
                </a:cubicBezTo>
                <a:cubicBezTo>
                  <a:pt x="260" y="28"/>
                  <a:pt x="345" y="0"/>
                  <a:pt x="420" y="9"/>
                </a:cubicBezTo>
                <a:cubicBezTo>
                  <a:pt x="495" y="18"/>
                  <a:pt x="581" y="58"/>
                  <a:pt x="667" y="84"/>
                </a:cubicBezTo>
                <a:cubicBezTo>
                  <a:pt x="753" y="110"/>
                  <a:pt x="794" y="145"/>
                  <a:pt x="934" y="164"/>
                </a:cubicBezTo>
                <a:cubicBezTo>
                  <a:pt x="1075" y="183"/>
                  <a:pt x="1394" y="189"/>
                  <a:pt x="1514" y="196"/>
                </a:cubicBezTo>
              </a:path>
            </a:pathLst>
          </a:custGeom>
          <a:noFill/>
          <a:ln w="9842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8300000" lon="20999999" rev="0"/>
            </a:camera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5" name="Oval 57"/>
          <p:cNvSpPr>
            <a:spLocks noChangeArrowheads="1"/>
          </p:cNvSpPr>
          <p:nvPr/>
        </p:nvSpPr>
        <p:spPr bwMode="auto">
          <a:xfrm>
            <a:off x="6399213" y="400050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6" name="Line 58"/>
          <p:cNvSpPr>
            <a:spLocks noChangeShapeType="1"/>
          </p:cNvSpPr>
          <p:nvPr/>
        </p:nvSpPr>
        <p:spPr bwMode="auto">
          <a:xfrm rot="5400000" flipH="1">
            <a:off x="6579393" y="4602957"/>
            <a:ext cx="2143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47" name="Line 59"/>
          <p:cNvSpPr>
            <a:spLocks noChangeShapeType="1"/>
          </p:cNvSpPr>
          <p:nvPr/>
        </p:nvSpPr>
        <p:spPr bwMode="auto">
          <a:xfrm>
            <a:off x="3179763" y="4762500"/>
            <a:ext cx="4622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56" name="Rectangle 60" descr="Szeroki ukośny w górę"/>
          <p:cNvSpPr>
            <a:spLocks noChangeArrowheads="1"/>
          </p:cNvSpPr>
          <p:nvPr/>
        </p:nvSpPr>
        <p:spPr bwMode="auto">
          <a:xfrm>
            <a:off x="6167438" y="4074137"/>
            <a:ext cx="1264443" cy="590913"/>
          </a:xfrm>
          <a:prstGeom prst="rect">
            <a:avLst/>
          </a:prstGeom>
          <a:pattFill prst="wdUpDiag">
            <a:fgClr>
              <a:srgbClr val="DDDDDD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JSW S.A. KWK „Borynia-Zofiówka-Jastrzębie”           Ruch „Zofiówka”</a:t>
            </a:r>
          </a:p>
        </p:txBody>
      </p:sp>
      <p:sp>
        <p:nvSpPr>
          <p:cNvPr id="13357" name="Rectangle 61"/>
          <p:cNvSpPr>
            <a:spLocks noChangeArrowheads="1"/>
          </p:cNvSpPr>
          <p:nvPr/>
        </p:nvSpPr>
        <p:spPr bwMode="auto">
          <a:xfrm>
            <a:off x="4278313" y="1757975"/>
            <a:ext cx="973137" cy="5909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PGG S.A. Oddział KWK ROW Ruch „Chwałowice”</a:t>
            </a:r>
          </a:p>
        </p:txBody>
      </p:sp>
      <p:sp>
        <p:nvSpPr>
          <p:cNvPr id="37950" name="Line 62"/>
          <p:cNvSpPr>
            <a:spLocks noChangeShapeType="1"/>
          </p:cNvSpPr>
          <p:nvPr/>
        </p:nvSpPr>
        <p:spPr bwMode="auto">
          <a:xfrm rot="5400000" flipH="1" flipV="1">
            <a:off x="7647782" y="4607718"/>
            <a:ext cx="304800" cy="47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59" name="Rectangle 63"/>
          <p:cNvSpPr>
            <a:spLocks noChangeArrowheads="1"/>
          </p:cNvSpPr>
          <p:nvPr/>
        </p:nvSpPr>
        <p:spPr bwMode="auto">
          <a:xfrm>
            <a:off x="7292975" y="4137025"/>
            <a:ext cx="1052513" cy="374650"/>
          </a:xfrm>
          <a:prstGeom prst="rect">
            <a:avLst/>
          </a:prstGeom>
          <a:pattFill prst="wdUpDiag">
            <a:fgClr>
              <a:schemeClr val="tx1">
                <a:lumMod val="85000"/>
              </a:schemeClr>
            </a:fgClr>
            <a:bgClr>
              <a:schemeClr val="tx1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JSW S.A. KWK „Pniówek”</a:t>
            </a:r>
          </a:p>
        </p:txBody>
      </p:sp>
      <p:sp>
        <p:nvSpPr>
          <p:cNvPr id="13360" name="Rectangle 65"/>
          <p:cNvSpPr>
            <a:spLocks noChangeArrowheads="1"/>
          </p:cNvSpPr>
          <p:nvPr/>
        </p:nvSpPr>
        <p:spPr bwMode="auto">
          <a:xfrm>
            <a:off x="1907382" y="2557694"/>
            <a:ext cx="1216818" cy="46626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PGG S.A. Oddział KWK ROW Ruch „Marcel”</a:t>
            </a:r>
          </a:p>
        </p:txBody>
      </p:sp>
      <p:sp>
        <p:nvSpPr>
          <p:cNvPr id="37954" name="Line 66"/>
          <p:cNvSpPr>
            <a:spLocks noChangeShapeType="1"/>
          </p:cNvSpPr>
          <p:nvPr/>
        </p:nvSpPr>
        <p:spPr bwMode="auto">
          <a:xfrm rot="5400000" flipH="1">
            <a:off x="4984750" y="3522663"/>
            <a:ext cx="233362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62" name="Rectangle 67"/>
          <p:cNvSpPr>
            <a:spLocks noChangeArrowheads="1"/>
          </p:cNvSpPr>
          <p:nvPr/>
        </p:nvSpPr>
        <p:spPr bwMode="auto">
          <a:xfrm>
            <a:off x="5792788" y="5229225"/>
            <a:ext cx="1500187" cy="506413"/>
          </a:xfrm>
          <a:prstGeom prst="rect">
            <a:avLst/>
          </a:prstGeom>
          <a:solidFill>
            <a:srgbClr val="FFCC00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lIns="91422" tIns="45711" rIns="91422" bIns="45711" anchor="ctr"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300">
                <a:solidFill>
                  <a:schemeClr val="bg2"/>
                </a:solidFill>
              </a:rPr>
              <a:t>Zbiorniki retencyjne „MOS”</a:t>
            </a:r>
          </a:p>
        </p:txBody>
      </p:sp>
      <p:sp>
        <p:nvSpPr>
          <p:cNvPr id="13363" name="Text Box 68"/>
          <p:cNvSpPr txBox="1">
            <a:spLocks noChangeArrowheads="1"/>
          </p:cNvSpPr>
          <p:nvPr/>
        </p:nvSpPr>
        <p:spPr bwMode="auto">
          <a:xfrm>
            <a:off x="2540000" y="5300663"/>
            <a:ext cx="142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600">
                <a:solidFill>
                  <a:schemeClr val="bg2"/>
                </a:solidFill>
                <a:latin typeface="Times New Roman" pitchFamily="18" charset="0"/>
              </a:rPr>
              <a:t>VERNOVICE</a:t>
            </a:r>
          </a:p>
        </p:txBody>
      </p:sp>
      <p:cxnSp>
        <p:nvCxnSpPr>
          <p:cNvPr id="13364" name="AutoShape 69"/>
          <p:cNvCxnSpPr>
            <a:cxnSpLocks noChangeShapeType="1"/>
          </p:cNvCxnSpPr>
          <p:nvPr/>
        </p:nvCxnSpPr>
        <p:spPr bwMode="auto">
          <a:xfrm rot="5400000">
            <a:off x="7126287" y="3167063"/>
            <a:ext cx="1660525" cy="228600"/>
          </a:xfrm>
          <a:prstGeom prst="bentConnector3">
            <a:avLst>
              <a:gd name="adj1" fmla="val 3255"/>
            </a:avLst>
          </a:prstGeom>
          <a:noFill/>
          <a:ln w="25400">
            <a:solidFill>
              <a:srgbClr val="FF0000"/>
            </a:solidFill>
            <a:miter lim="800000"/>
            <a:headEnd/>
            <a:tailEnd type="triangle" w="med" len="med"/>
          </a:ln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65" name="Rectangle 70" descr="Szeroki ukośny w górę"/>
          <p:cNvSpPr>
            <a:spLocks noChangeAspect="1" noChangeArrowheads="1"/>
          </p:cNvSpPr>
          <p:nvPr/>
        </p:nvSpPr>
        <p:spPr bwMode="auto">
          <a:xfrm>
            <a:off x="8048624" y="2277500"/>
            <a:ext cx="1185863" cy="466263"/>
          </a:xfrm>
          <a:prstGeom prst="rect">
            <a:avLst/>
          </a:prstGeom>
          <a:pattFill prst="wdUpDiag">
            <a:fgClr>
              <a:srgbClr val="DDDDDD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SRK S.A.</a:t>
            </a:r>
            <a:r>
              <a:rPr lang="pl-PL" sz="9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sz="900" dirty="0">
                <a:solidFill>
                  <a:schemeClr val="bg2"/>
                </a:solidFill>
              </a:rPr>
              <a:t>Oddział w Suszcu KWK „Krupiński”</a:t>
            </a:r>
          </a:p>
        </p:txBody>
      </p:sp>
      <p:sp>
        <p:nvSpPr>
          <p:cNvPr id="37959" name="Line 71"/>
          <p:cNvSpPr>
            <a:spLocks noChangeShapeType="1"/>
          </p:cNvSpPr>
          <p:nvPr/>
        </p:nvSpPr>
        <p:spPr bwMode="auto">
          <a:xfrm rot="10800000" flipH="1" flipV="1">
            <a:off x="6176963" y="3105150"/>
            <a:ext cx="32861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60" name="Rectangle 72" descr="Szeroki ukośny w górę"/>
          <p:cNvSpPr>
            <a:spLocks noChangeArrowheads="1"/>
          </p:cNvSpPr>
          <p:nvPr/>
        </p:nvSpPr>
        <p:spPr bwMode="auto">
          <a:xfrm>
            <a:off x="6500813" y="2826363"/>
            <a:ext cx="1260475" cy="590913"/>
          </a:xfrm>
          <a:prstGeom prst="rect">
            <a:avLst/>
          </a:prstGeom>
          <a:pattFill prst="wdUpDiag">
            <a:fgClr>
              <a:srgbClr val="DDDDDD"/>
            </a:fgClr>
            <a:bgClr>
              <a:srgbClr val="FFFFFF"/>
            </a:bgClr>
          </a:pattFill>
          <a:ln w="38100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pl-PL" sz="900" dirty="0">
                <a:solidFill>
                  <a:schemeClr val="bg2"/>
                </a:solidFill>
                <a:cs typeface="+mn-cs"/>
              </a:rPr>
              <a:t>JSW S.A.</a:t>
            </a:r>
            <a:r>
              <a:rPr lang="pl-PL" sz="9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pl-PL" sz="900" dirty="0">
                <a:solidFill>
                  <a:schemeClr val="bg2"/>
                </a:solidFill>
                <a:cs typeface="+mn-cs"/>
              </a:rPr>
              <a:t>KWK „Borynia-Zofiówka- Jastrzębie”          Ruch „Borynia”</a:t>
            </a:r>
          </a:p>
        </p:txBody>
      </p:sp>
      <p:sp>
        <p:nvSpPr>
          <p:cNvPr id="37961" name="Line 73"/>
          <p:cNvSpPr>
            <a:spLocks noChangeShapeType="1"/>
          </p:cNvSpPr>
          <p:nvPr/>
        </p:nvSpPr>
        <p:spPr bwMode="auto">
          <a:xfrm rot="5400000" flipH="1">
            <a:off x="5289550" y="4470400"/>
            <a:ext cx="5715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69" name="Rectangle 74"/>
          <p:cNvSpPr>
            <a:spLocks noChangeArrowheads="1"/>
          </p:cNvSpPr>
          <p:nvPr/>
        </p:nvSpPr>
        <p:spPr bwMode="auto">
          <a:xfrm>
            <a:off x="4736172" y="3710580"/>
            <a:ext cx="1304266" cy="466263"/>
          </a:xfrm>
          <a:prstGeom prst="rect">
            <a:avLst/>
          </a:prstGeom>
          <a:pattFill prst="wdUpDiag">
            <a:fgClr>
              <a:schemeClr val="tx1">
                <a:lumMod val="85000"/>
              </a:schemeClr>
            </a:fgClr>
            <a:bgClr>
              <a:schemeClr val="tx1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pl-PL" sz="900" dirty="0">
                <a:solidFill>
                  <a:schemeClr val="bg2"/>
                </a:solidFill>
              </a:rPr>
              <a:t>SRK S.A.</a:t>
            </a:r>
            <a:r>
              <a:rPr lang="pl-PL" sz="9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sz="900" dirty="0">
                <a:solidFill>
                  <a:schemeClr val="bg2"/>
                </a:solidFill>
              </a:rPr>
              <a:t>Oddział w Jastrzębiu - Zdroju KWK „Jas-</a:t>
            </a:r>
            <a:r>
              <a:rPr lang="pl-PL" sz="900" dirty="0" err="1">
                <a:solidFill>
                  <a:schemeClr val="bg2"/>
                </a:solidFill>
              </a:rPr>
              <a:t>Mos</a:t>
            </a:r>
            <a:r>
              <a:rPr lang="pl-PL" sz="900" dirty="0">
                <a:solidFill>
                  <a:schemeClr val="bg2"/>
                </a:solidFill>
              </a:rPr>
              <a:t>”</a:t>
            </a:r>
          </a:p>
        </p:txBody>
      </p:sp>
      <p:sp>
        <p:nvSpPr>
          <p:cNvPr id="37963" name="Line 75"/>
          <p:cNvSpPr>
            <a:spLocks noChangeShapeType="1"/>
          </p:cNvSpPr>
          <p:nvPr/>
        </p:nvSpPr>
        <p:spPr bwMode="auto">
          <a:xfrm rot="-5400000">
            <a:off x="2884488" y="3733800"/>
            <a:ext cx="1908175" cy="31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64" name="Line 76"/>
          <p:cNvSpPr>
            <a:spLocks noChangeShapeType="1"/>
          </p:cNvSpPr>
          <p:nvPr/>
        </p:nvSpPr>
        <p:spPr bwMode="auto">
          <a:xfrm flipH="1">
            <a:off x="3175000" y="2762250"/>
            <a:ext cx="65881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65" name="Line 77"/>
          <p:cNvSpPr>
            <a:spLocks noChangeShapeType="1"/>
          </p:cNvSpPr>
          <p:nvPr/>
        </p:nvSpPr>
        <p:spPr bwMode="auto">
          <a:xfrm rot="-10800000" flipH="1" flipV="1">
            <a:off x="3860800" y="3162300"/>
            <a:ext cx="4127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73" name="Rectangle 78"/>
          <p:cNvSpPr>
            <a:spLocks noChangeArrowheads="1"/>
          </p:cNvSpPr>
          <p:nvPr/>
        </p:nvSpPr>
        <p:spPr bwMode="auto">
          <a:xfrm>
            <a:off x="4305300" y="2862875"/>
            <a:ext cx="1247776" cy="5909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square"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PGG S.A. Oddział KWK ROW Ruch „Marcel” Szyb Marklowice</a:t>
            </a:r>
          </a:p>
        </p:txBody>
      </p:sp>
      <p:sp>
        <p:nvSpPr>
          <p:cNvPr id="13374" name="Rectangle 79" descr="Szeroki ukośny w górę"/>
          <p:cNvSpPr>
            <a:spLocks noChangeArrowheads="1"/>
          </p:cNvSpPr>
          <p:nvPr/>
        </p:nvSpPr>
        <p:spPr bwMode="auto">
          <a:xfrm>
            <a:off x="5735637" y="1694112"/>
            <a:ext cx="1000125" cy="590913"/>
          </a:xfrm>
          <a:prstGeom prst="rect">
            <a:avLst/>
          </a:prstGeom>
          <a:pattFill prst="wdUpDiag">
            <a:fgClr>
              <a:srgbClr val="DDDDDD"/>
            </a:fgClr>
            <a:bgClr>
              <a:srgbClr val="FFFFFF"/>
            </a:bgClr>
          </a:pattFill>
          <a:ln w="9525">
            <a:miter lim="800000"/>
            <a:headEnd/>
            <a:tailEnd/>
          </a:ln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lIns="91422" tIns="45711" rIns="91422" bIns="45711" anchor="ctr">
            <a:spAutoFit/>
            <a:flatTx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900" dirty="0">
                <a:solidFill>
                  <a:schemeClr val="bg2"/>
                </a:solidFill>
              </a:rPr>
              <a:t>PGG S.A. Oddział KWK ROW Ruch „Jankowice”</a:t>
            </a:r>
          </a:p>
        </p:txBody>
      </p:sp>
      <p:sp>
        <p:nvSpPr>
          <p:cNvPr id="13375" name="Text Box 81"/>
          <p:cNvSpPr txBox="1">
            <a:spLocks noChangeArrowheads="1"/>
          </p:cNvSpPr>
          <p:nvPr/>
        </p:nvSpPr>
        <p:spPr bwMode="auto">
          <a:xfrm>
            <a:off x="1568450" y="4797425"/>
            <a:ext cx="781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600">
                <a:solidFill>
                  <a:schemeClr val="bg2"/>
                </a:solidFill>
                <a:latin typeface="Times New Roman" pitchFamily="18" charset="0"/>
              </a:rPr>
              <a:t>ODRA</a:t>
            </a:r>
          </a:p>
        </p:txBody>
      </p:sp>
      <p:pic>
        <p:nvPicPr>
          <p:cNvPr id="13376" name="Picture 82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5416550"/>
            <a:ext cx="4556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71" name="Oval 83"/>
          <p:cNvSpPr>
            <a:spLocks noChangeArrowheads="1"/>
          </p:cNvSpPr>
          <p:nvPr/>
        </p:nvSpPr>
        <p:spPr bwMode="auto">
          <a:xfrm>
            <a:off x="2519363" y="5219700"/>
            <a:ext cx="165100" cy="1524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72" name="Oval 84"/>
          <p:cNvSpPr>
            <a:spLocks noChangeArrowheads="1"/>
          </p:cNvSpPr>
          <p:nvPr/>
        </p:nvSpPr>
        <p:spPr bwMode="auto">
          <a:xfrm>
            <a:off x="703263" y="5905500"/>
            <a:ext cx="165100" cy="1524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73" name="Oval 85"/>
          <p:cNvSpPr>
            <a:spLocks noChangeArrowheads="1"/>
          </p:cNvSpPr>
          <p:nvPr/>
        </p:nvSpPr>
        <p:spPr bwMode="auto">
          <a:xfrm>
            <a:off x="4340225" y="5265738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74" name="Oval 86"/>
          <p:cNvSpPr>
            <a:spLocks noChangeArrowheads="1"/>
          </p:cNvSpPr>
          <p:nvPr/>
        </p:nvSpPr>
        <p:spPr bwMode="auto">
          <a:xfrm>
            <a:off x="1281113" y="4000500"/>
            <a:ext cx="165100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81" name="Text Box 87"/>
          <p:cNvSpPr txBox="1">
            <a:spLocks noChangeArrowheads="1"/>
          </p:cNvSpPr>
          <p:nvPr/>
        </p:nvSpPr>
        <p:spPr bwMode="auto">
          <a:xfrm>
            <a:off x="1281113" y="3608388"/>
            <a:ext cx="213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800">
                <a:solidFill>
                  <a:schemeClr val="bg2"/>
                </a:solidFill>
                <a:latin typeface="Times New Roman" pitchFamily="18" charset="0"/>
              </a:rPr>
              <a:t>KRZYŻANOWICE</a:t>
            </a:r>
          </a:p>
        </p:txBody>
      </p:sp>
      <p:sp>
        <p:nvSpPr>
          <p:cNvPr id="13382" name="Text Box 88"/>
          <p:cNvSpPr txBox="1">
            <a:spLocks noChangeArrowheads="1"/>
          </p:cNvSpPr>
          <p:nvPr/>
        </p:nvSpPr>
        <p:spPr bwMode="auto">
          <a:xfrm>
            <a:off x="3081338" y="4508500"/>
            <a:ext cx="776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TURZA Śl.</a:t>
            </a:r>
          </a:p>
        </p:txBody>
      </p:sp>
      <p:sp>
        <p:nvSpPr>
          <p:cNvPr id="13383" name="Text Box 89"/>
          <p:cNvSpPr txBox="1">
            <a:spLocks noChangeArrowheads="1"/>
          </p:cNvSpPr>
          <p:nvPr/>
        </p:nvSpPr>
        <p:spPr bwMode="auto">
          <a:xfrm>
            <a:off x="0" y="6021388"/>
            <a:ext cx="1200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600">
                <a:solidFill>
                  <a:schemeClr val="bg2"/>
                </a:solidFill>
                <a:latin typeface="Times New Roman" pitchFamily="18" charset="0"/>
              </a:rPr>
              <a:t>BOHUMIN</a:t>
            </a:r>
          </a:p>
        </p:txBody>
      </p:sp>
      <p:sp>
        <p:nvSpPr>
          <p:cNvPr id="13384" name="Text Box 90"/>
          <p:cNvSpPr txBox="1">
            <a:spLocks noChangeArrowheads="1"/>
          </p:cNvSpPr>
          <p:nvPr/>
        </p:nvSpPr>
        <p:spPr bwMode="auto">
          <a:xfrm>
            <a:off x="3981450" y="5408613"/>
            <a:ext cx="1009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600">
                <a:solidFill>
                  <a:schemeClr val="bg2"/>
                </a:solidFill>
                <a:latin typeface="Times New Roman" pitchFamily="18" charset="0"/>
              </a:rPr>
              <a:t>GODÓW</a:t>
            </a:r>
          </a:p>
        </p:txBody>
      </p:sp>
      <p:cxnSp>
        <p:nvCxnSpPr>
          <p:cNvPr id="13385" name="AutoShape 92"/>
          <p:cNvCxnSpPr>
            <a:cxnSpLocks noChangeShapeType="1"/>
          </p:cNvCxnSpPr>
          <p:nvPr/>
        </p:nvCxnSpPr>
        <p:spPr bwMode="auto">
          <a:xfrm rot="16200000" flipH="1">
            <a:off x="5290344" y="4963319"/>
            <a:ext cx="769937" cy="365125"/>
          </a:xfrm>
          <a:prstGeom prst="bentConnector2">
            <a:avLst/>
          </a:prstGeom>
          <a:noFill/>
          <a:ln w="25400">
            <a:solidFill>
              <a:srgbClr val="FF0000"/>
            </a:solidFill>
            <a:miter lim="800000"/>
            <a:headEnd type="triangle" w="med" len="med"/>
            <a:tailEnd type="triangle" w="med" len="med"/>
          </a:ln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3386" name="Group 93"/>
          <p:cNvGrpSpPr>
            <a:grpSpLocks/>
          </p:cNvGrpSpPr>
          <p:nvPr/>
        </p:nvGrpSpPr>
        <p:grpSpPr bwMode="auto">
          <a:xfrm>
            <a:off x="1611313" y="4719638"/>
            <a:ext cx="1568450" cy="90487"/>
            <a:chOff x="576" y="2779"/>
            <a:chExt cx="912" cy="57"/>
          </a:xfrm>
        </p:grpSpPr>
        <p:sp>
          <p:nvSpPr>
            <p:cNvPr id="37982" name="Line 94"/>
            <p:cNvSpPr>
              <a:spLocks noChangeShapeType="1"/>
            </p:cNvSpPr>
            <p:nvPr/>
          </p:nvSpPr>
          <p:spPr bwMode="auto">
            <a:xfrm rot="-10800000" flipH="1" flipV="1">
              <a:off x="576" y="2832"/>
              <a:ext cx="91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/>
            </a:ln>
            <a:effectLst/>
            <a:scene3d>
              <a:camera prst="legacyPerspectiv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983" name="Line 95"/>
            <p:cNvSpPr>
              <a:spLocks noChangeShapeType="1"/>
            </p:cNvSpPr>
            <p:nvPr/>
          </p:nvSpPr>
          <p:spPr bwMode="auto">
            <a:xfrm rot="-10800000" flipH="1" flipV="1">
              <a:off x="576" y="2784"/>
              <a:ext cx="912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/>
            </a:ln>
            <a:effectLst/>
            <a:scene3d>
              <a:camera prst="legacyPerspectiv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37984" name="Line 96"/>
            <p:cNvSpPr>
              <a:spLocks noChangeShapeType="1"/>
            </p:cNvSpPr>
            <p:nvPr/>
          </p:nvSpPr>
          <p:spPr bwMode="auto">
            <a:xfrm rot="5400000" flipH="1">
              <a:off x="1459" y="2808"/>
              <a:ext cx="5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</p:spPr>
          <p:txBody>
            <a:bodyPr wrap="none" anchor="ctr">
              <a:flatTx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37985" name="Oval 97"/>
          <p:cNvSpPr>
            <a:spLocks noChangeArrowheads="1"/>
          </p:cNvSpPr>
          <p:nvPr/>
        </p:nvSpPr>
        <p:spPr bwMode="auto">
          <a:xfrm>
            <a:off x="1749425" y="4689475"/>
            <a:ext cx="165100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86" name="Oval 98"/>
          <p:cNvSpPr>
            <a:spLocks noChangeArrowheads="1"/>
          </p:cNvSpPr>
          <p:nvPr/>
        </p:nvSpPr>
        <p:spPr bwMode="auto">
          <a:xfrm>
            <a:off x="3765550" y="4689475"/>
            <a:ext cx="165100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87" name="Text Box 99"/>
          <p:cNvSpPr txBox="1">
            <a:spLocks noChangeArrowheads="1"/>
          </p:cNvSpPr>
          <p:nvPr/>
        </p:nvSpPr>
        <p:spPr bwMode="auto">
          <a:xfrm>
            <a:off x="5172075" y="179388"/>
            <a:ext cx="4543425" cy="83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57" tIns="46029" rIns="92057" bIns="46029"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pl-PL" sz="2400" dirty="0">
                <a:solidFill>
                  <a:schemeClr val="tx1"/>
                </a:solidFill>
                <a:latin typeface="+mj-lt"/>
                <a:cs typeface="+mn-cs"/>
              </a:rPr>
              <a:t>System retencyjno – dozujący „Olza”. </a:t>
            </a:r>
          </a:p>
        </p:txBody>
      </p:sp>
      <p:sp>
        <p:nvSpPr>
          <p:cNvPr id="37988" name="Rectangle 100"/>
          <p:cNvSpPr>
            <a:spLocks noChangeArrowheads="1"/>
          </p:cNvSpPr>
          <p:nvPr/>
        </p:nvSpPr>
        <p:spPr bwMode="auto">
          <a:xfrm>
            <a:off x="4424363" y="6224588"/>
            <a:ext cx="5472112" cy="642937"/>
          </a:xfrm>
          <a:prstGeom prst="rect">
            <a:avLst/>
          </a:prstGeom>
          <a:solidFill>
            <a:schemeClr val="tx1"/>
          </a:solidFill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89" name="Freeform 101"/>
          <p:cNvSpPr>
            <a:spLocks/>
          </p:cNvSpPr>
          <p:nvPr/>
        </p:nvSpPr>
        <p:spPr bwMode="auto">
          <a:xfrm rot="16200000" flipV="1">
            <a:off x="4672806" y="6314282"/>
            <a:ext cx="34925" cy="265112"/>
          </a:xfrm>
          <a:custGeom>
            <a:avLst/>
            <a:gdLst/>
            <a:ahLst/>
            <a:cxnLst>
              <a:cxn ang="0">
                <a:pos x="139" y="28"/>
              </a:cxn>
              <a:cxn ang="0">
                <a:pos x="18" y="29"/>
              </a:cxn>
              <a:cxn ang="0">
                <a:pos x="29" y="202"/>
              </a:cxn>
              <a:cxn ang="0">
                <a:pos x="184" y="242"/>
              </a:cxn>
              <a:cxn ang="0">
                <a:pos x="265" y="263"/>
              </a:cxn>
              <a:cxn ang="0">
                <a:pos x="192" y="385"/>
              </a:cxn>
              <a:cxn ang="0">
                <a:pos x="126" y="494"/>
              </a:cxn>
            </a:cxnLst>
            <a:rect l="0" t="0" r="r" b="b"/>
            <a:pathLst>
              <a:path w="266" h="494">
                <a:moveTo>
                  <a:pt x="139" y="28"/>
                </a:moveTo>
                <a:cubicBezTo>
                  <a:pt x="119" y="28"/>
                  <a:pt x="36" y="0"/>
                  <a:pt x="18" y="29"/>
                </a:cubicBezTo>
                <a:cubicBezTo>
                  <a:pt x="0" y="58"/>
                  <a:pt x="1" y="167"/>
                  <a:pt x="29" y="202"/>
                </a:cubicBezTo>
                <a:cubicBezTo>
                  <a:pt x="56" y="237"/>
                  <a:pt x="145" y="232"/>
                  <a:pt x="184" y="242"/>
                </a:cubicBezTo>
                <a:cubicBezTo>
                  <a:pt x="223" y="252"/>
                  <a:pt x="264" y="239"/>
                  <a:pt x="265" y="263"/>
                </a:cubicBezTo>
                <a:cubicBezTo>
                  <a:pt x="266" y="287"/>
                  <a:pt x="215" y="347"/>
                  <a:pt x="192" y="385"/>
                </a:cubicBezTo>
                <a:cubicBezTo>
                  <a:pt x="169" y="423"/>
                  <a:pt x="140" y="471"/>
                  <a:pt x="126" y="494"/>
                </a:cubicBezTo>
              </a:path>
            </a:pathLst>
          </a:custGeom>
          <a:noFill/>
          <a:ln w="4762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300000" lon="21299999" rev="0"/>
            </a:camera>
            <a:lightRig rig="legacyFlat3" dir="t"/>
          </a:scene3d>
          <a:sp3d extrusionH="1508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7993" name="Line 105"/>
          <p:cNvSpPr>
            <a:spLocks noChangeShapeType="1"/>
          </p:cNvSpPr>
          <p:nvPr/>
        </p:nvSpPr>
        <p:spPr bwMode="auto">
          <a:xfrm rot="10800000" flipH="1" flipV="1">
            <a:off x="4535488" y="6689725"/>
            <a:ext cx="3302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393" name="Text Box 110"/>
          <p:cNvSpPr txBox="1">
            <a:spLocks noChangeArrowheads="1"/>
          </p:cNvSpPr>
          <p:nvPr/>
        </p:nvSpPr>
        <p:spPr bwMode="auto">
          <a:xfrm>
            <a:off x="4678363" y="6321425"/>
            <a:ext cx="15335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7" tIns="46029" rIns="92057" bIns="46029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rzeki</a:t>
            </a:r>
            <a:r>
              <a:rPr lang="pl-PL" sz="1000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objęte</a:t>
            </a:r>
            <a:r>
              <a:rPr lang="pl-PL" sz="1000" b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ochroną</a:t>
            </a:r>
          </a:p>
        </p:txBody>
      </p:sp>
      <p:sp>
        <p:nvSpPr>
          <p:cNvPr id="13394" name="Text Box 112"/>
          <p:cNvSpPr txBox="1">
            <a:spLocks noChangeArrowheads="1"/>
          </p:cNvSpPr>
          <p:nvPr/>
        </p:nvSpPr>
        <p:spPr bwMode="auto">
          <a:xfrm>
            <a:off x="4767263" y="6550025"/>
            <a:ext cx="16065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7" tIns="46029" rIns="92057" bIns="46029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kolektor wód zasolonych</a:t>
            </a:r>
          </a:p>
        </p:txBody>
      </p:sp>
      <p:sp>
        <p:nvSpPr>
          <p:cNvPr id="38008" name="Freeform 120"/>
          <p:cNvSpPr>
            <a:spLocks/>
          </p:cNvSpPr>
          <p:nvPr/>
        </p:nvSpPr>
        <p:spPr bwMode="auto">
          <a:xfrm>
            <a:off x="3840163" y="1409700"/>
            <a:ext cx="47625" cy="365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" y="23"/>
              </a:cxn>
            </a:cxnLst>
            <a:rect l="0" t="0" r="r" b="b"/>
            <a:pathLst>
              <a:path w="30" h="23">
                <a:moveTo>
                  <a:pt x="0" y="0"/>
                </a:moveTo>
                <a:cubicBezTo>
                  <a:pt x="5" y="4"/>
                  <a:pt x="24" y="18"/>
                  <a:pt x="30" y="23"/>
                </a:cubicBezTo>
              </a:path>
            </a:pathLst>
          </a:custGeom>
          <a:noFill/>
          <a:ln w="1587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19799999" lon="21299999" rev="0"/>
            </a:camera>
            <a:lightRig rig="legacyFlat3" dir="b"/>
          </a:scene3d>
          <a:sp3d extrusionH="111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10" name="Freeform 122"/>
          <p:cNvSpPr>
            <a:spLocks/>
          </p:cNvSpPr>
          <p:nvPr/>
        </p:nvSpPr>
        <p:spPr bwMode="auto">
          <a:xfrm>
            <a:off x="3763963" y="1333500"/>
            <a:ext cx="42862" cy="333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" y="21"/>
              </a:cxn>
            </a:cxnLst>
            <a:rect l="0" t="0" r="r" b="b"/>
            <a:pathLst>
              <a:path w="27" h="21">
                <a:moveTo>
                  <a:pt x="0" y="0"/>
                </a:moveTo>
                <a:cubicBezTo>
                  <a:pt x="4" y="3"/>
                  <a:pt x="21" y="17"/>
                  <a:pt x="27" y="21"/>
                </a:cubicBezTo>
              </a:path>
            </a:pathLst>
          </a:custGeom>
          <a:noFill/>
          <a:ln w="1587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19799999" lon="21299999" rev="0"/>
            </a:camera>
            <a:lightRig rig="legacyFlat3" dir="b"/>
          </a:scene3d>
          <a:sp3d extrusionH="111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11" name="Line 123"/>
          <p:cNvSpPr>
            <a:spLocks noChangeShapeType="1"/>
          </p:cNvSpPr>
          <p:nvPr/>
        </p:nvSpPr>
        <p:spPr bwMode="auto">
          <a:xfrm rot="-10800000" flipH="1" flipV="1">
            <a:off x="3459163" y="1638300"/>
            <a:ext cx="457200" cy="0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12" name="Freeform 124"/>
          <p:cNvSpPr>
            <a:spLocks/>
          </p:cNvSpPr>
          <p:nvPr/>
        </p:nvSpPr>
        <p:spPr bwMode="auto">
          <a:xfrm>
            <a:off x="3687763" y="1250950"/>
            <a:ext cx="50800" cy="52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" y="33"/>
              </a:cxn>
            </a:cxnLst>
            <a:rect l="0" t="0" r="r" b="b"/>
            <a:pathLst>
              <a:path w="32" h="33">
                <a:moveTo>
                  <a:pt x="0" y="0"/>
                </a:moveTo>
                <a:cubicBezTo>
                  <a:pt x="5" y="5"/>
                  <a:pt x="25" y="26"/>
                  <a:pt x="32" y="33"/>
                </a:cubicBezTo>
              </a:path>
            </a:pathLst>
          </a:custGeom>
          <a:noFill/>
          <a:ln w="1587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19799999" lon="21299999" rev="0"/>
            </a:camera>
            <a:lightRig rig="legacyFlat3" dir="b"/>
          </a:scene3d>
          <a:sp3d extrusionH="111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13" name="Freeform 125"/>
          <p:cNvSpPr>
            <a:spLocks/>
          </p:cNvSpPr>
          <p:nvPr/>
        </p:nvSpPr>
        <p:spPr bwMode="auto">
          <a:xfrm>
            <a:off x="2925763" y="1298575"/>
            <a:ext cx="1073150" cy="796925"/>
          </a:xfrm>
          <a:custGeom>
            <a:avLst/>
            <a:gdLst/>
            <a:ahLst/>
            <a:cxnLst>
              <a:cxn ang="0">
                <a:pos x="618" y="0"/>
              </a:cxn>
              <a:cxn ang="0">
                <a:pos x="660" y="50"/>
              </a:cxn>
              <a:cxn ang="0">
                <a:pos x="668" y="90"/>
              </a:cxn>
              <a:cxn ang="0">
                <a:pos x="638" y="144"/>
              </a:cxn>
              <a:cxn ang="0">
                <a:pos x="608" y="196"/>
              </a:cxn>
              <a:cxn ang="0">
                <a:pos x="640" y="254"/>
              </a:cxn>
              <a:cxn ang="0">
                <a:pos x="673" y="344"/>
              </a:cxn>
              <a:cxn ang="0">
                <a:pos x="623" y="477"/>
              </a:cxn>
              <a:cxn ang="0">
                <a:pos x="478" y="495"/>
              </a:cxn>
              <a:cxn ang="0">
                <a:pos x="421" y="435"/>
              </a:cxn>
              <a:cxn ang="0">
                <a:pos x="364" y="411"/>
              </a:cxn>
              <a:cxn ang="0">
                <a:pos x="313" y="399"/>
              </a:cxn>
              <a:cxn ang="0">
                <a:pos x="257" y="399"/>
              </a:cxn>
              <a:cxn ang="0">
                <a:pos x="188" y="423"/>
              </a:cxn>
              <a:cxn ang="0">
                <a:pos x="0" y="402"/>
              </a:cxn>
            </a:cxnLst>
            <a:rect l="0" t="0" r="r" b="b"/>
            <a:pathLst>
              <a:path w="676" h="502">
                <a:moveTo>
                  <a:pt x="618" y="0"/>
                </a:moveTo>
                <a:cubicBezTo>
                  <a:pt x="625" y="8"/>
                  <a:pt x="652" y="35"/>
                  <a:pt x="660" y="50"/>
                </a:cubicBezTo>
                <a:cubicBezTo>
                  <a:pt x="668" y="65"/>
                  <a:pt x="672" y="74"/>
                  <a:pt x="668" y="90"/>
                </a:cubicBezTo>
                <a:cubicBezTo>
                  <a:pt x="664" y="106"/>
                  <a:pt x="648" y="127"/>
                  <a:pt x="638" y="144"/>
                </a:cubicBezTo>
                <a:cubicBezTo>
                  <a:pt x="628" y="161"/>
                  <a:pt x="608" y="178"/>
                  <a:pt x="608" y="196"/>
                </a:cubicBezTo>
                <a:cubicBezTo>
                  <a:pt x="608" y="214"/>
                  <a:pt x="629" y="229"/>
                  <a:pt x="640" y="254"/>
                </a:cubicBezTo>
                <a:cubicBezTo>
                  <a:pt x="651" y="279"/>
                  <a:pt x="676" y="307"/>
                  <a:pt x="673" y="344"/>
                </a:cubicBezTo>
                <a:cubicBezTo>
                  <a:pt x="670" y="381"/>
                  <a:pt x="655" y="453"/>
                  <a:pt x="623" y="477"/>
                </a:cubicBezTo>
                <a:cubicBezTo>
                  <a:pt x="590" y="502"/>
                  <a:pt x="512" y="502"/>
                  <a:pt x="478" y="495"/>
                </a:cubicBezTo>
                <a:cubicBezTo>
                  <a:pt x="444" y="488"/>
                  <a:pt x="440" y="449"/>
                  <a:pt x="421" y="435"/>
                </a:cubicBezTo>
                <a:cubicBezTo>
                  <a:pt x="402" y="420"/>
                  <a:pt x="382" y="417"/>
                  <a:pt x="364" y="411"/>
                </a:cubicBezTo>
                <a:cubicBezTo>
                  <a:pt x="347" y="405"/>
                  <a:pt x="331" y="401"/>
                  <a:pt x="313" y="399"/>
                </a:cubicBezTo>
                <a:cubicBezTo>
                  <a:pt x="297" y="396"/>
                  <a:pt x="279" y="395"/>
                  <a:pt x="257" y="399"/>
                </a:cubicBezTo>
                <a:cubicBezTo>
                  <a:pt x="236" y="402"/>
                  <a:pt x="231" y="422"/>
                  <a:pt x="188" y="423"/>
                </a:cubicBezTo>
                <a:cubicBezTo>
                  <a:pt x="145" y="424"/>
                  <a:pt x="39" y="407"/>
                  <a:pt x="0" y="402"/>
                </a:cubicBezTo>
              </a:path>
            </a:pathLst>
          </a:custGeom>
          <a:noFill/>
          <a:ln w="15875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Bottom">
              <a:rot lat="19799999" lon="21299999" rev="0"/>
            </a:camera>
            <a:lightRig rig="legacyFlat3" dir="b"/>
          </a:scene3d>
          <a:sp3d extrusionH="111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cxnSp>
        <p:nvCxnSpPr>
          <p:cNvPr id="13400" name="AutoShape 126"/>
          <p:cNvCxnSpPr>
            <a:cxnSpLocks noChangeShapeType="1"/>
          </p:cNvCxnSpPr>
          <p:nvPr/>
        </p:nvCxnSpPr>
        <p:spPr bwMode="auto">
          <a:xfrm rot="16200000" flipH="1">
            <a:off x="2582863" y="1028700"/>
            <a:ext cx="762000" cy="457200"/>
          </a:xfrm>
          <a:prstGeom prst="bentConnector3">
            <a:avLst>
              <a:gd name="adj1" fmla="val 99370"/>
            </a:avLst>
          </a:prstGeom>
          <a:noFill/>
          <a:ln w="25400">
            <a:solidFill>
              <a:srgbClr val="7030A0"/>
            </a:solidFill>
            <a:miter lim="800000"/>
            <a:headEnd type="triangle" w="med" len="med"/>
            <a:tailEnd/>
          </a:ln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015" name="Oval 127"/>
          <p:cNvSpPr>
            <a:spLocks noChangeArrowheads="1"/>
          </p:cNvSpPr>
          <p:nvPr/>
        </p:nvSpPr>
        <p:spPr bwMode="auto">
          <a:xfrm>
            <a:off x="3154363" y="1485900"/>
            <a:ext cx="304800" cy="304800"/>
          </a:xfrm>
          <a:prstGeom prst="ellipse">
            <a:avLst/>
          </a:prstGeom>
          <a:solidFill>
            <a:srgbClr val="DDDDDD"/>
          </a:solidFill>
          <a:ln w="25400">
            <a:solidFill>
              <a:srgbClr val="7030A0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16" name="Line 128"/>
          <p:cNvSpPr>
            <a:spLocks noChangeShapeType="1"/>
          </p:cNvSpPr>
          <p:nvPr/>
        </p:nvSpPr>
        <p:spPr bwMode="auto">
          <a:xfrm rot="-10800000" flipH="1" flipV="1">
            <a:off x="3187700" y="1638300"/>
            <a:ext cx="228600" cy="0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17" name="Line 129"/>
          <p:cNvSpPr>
            <a:spLocks noChangeShapeType="1"/>
          </p:cNvSpPr>
          <p:nvPr/>
        </p:nvSpPr>
        <p:spPr bwMode="auto">
          <a:xfrm flipH="1" flipV="1">
            <a:off x="5276850" y="2060575"/>
            <a:ext cx="3333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scene3d>
            <a:camera prst="legacyPerspectiveTopRight"/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FF0000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3404" name="Text Box 133"/>
          <p:cNvSpPr txBox="1">
            <a:spLocks noChangeArrowheads="1"/>
          </p:cNvSpPr>
          <p:nvPr/>
        </p:nvSpPr>
        <p:spPr bwMode="auto">
          <a:xfrm>
            <a:off x="1858963" y="1333500"/>
            <a:ext cx="9445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800">
                <a:solidFill>
                  <a:schemeClr val="bg2"/>
                </a:solidFill>
                <a:latin typeface="Arial Unicode MS" pitchFamily="34" charset="-128"/>
              </a:rPr>
              <a:t>Przepompownia </a:t>
            </a:r>
          </a:p>
          <a:p>
            <a:pPr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800">
                <a:solidFill>
                  <a:schemeClr val="bg2"/>
                </a:solidFill>
                <a:latin typeface="Arial Unicode MS" pitchFamily="34" charset="-128"/>
              </a:rPr>
              <a:t>rzeki Nacyny</a:t>
            </a:r>
          </a:p>
        </p:txBody>
      </p:sp>
      <p:sp>
        <p:nvSpPr>
          <p:cNvPr id="38024" name="Oval 136"/>
          <p:cNvSpPr>
            <a:spLocks noChangeArrowheads="1"/>
          </p:cNvSpPr>
          <p:nvPr/>
        </p:nvSpPr>
        <p:spPr bwMode="auto">
          <a:xfrm>
            <a:off x="6597650" y="4673600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25" name="Oval 137"/>
          <p:cNvSpPr>
            <a:spLocks noChangeArrowheads="1"/>
          </p:cNvSpPr>
          <p:nvPr/>
        </p:nvSpPr>
        <p:spPr bwMode="auto">
          <a:xfrm>
            <a:off x="6069013" y="4689475"/>
            <a:ext cx="166687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26" name="Oval 138"/>
          <p:cNvSpPr>
            <a:spLocks noChangeArrowheads="1"/>
          </p:cNvSpPr>
          <p:nvPr/>
        </p:nvSpPr>
        <p:spPr bwMode="auto">
          <a:xfrm>
            <a:off x="7724775" y="4437063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27" name="Oval 139"/>
          <p:cNvSpPr>
            <a:spLocks noChangeArrowheads="1"/>
          </p:cNvSpPr>
          <p:nvPr/>
        </p:nvSpPr>
        <p:spPr bwMode="auto">
          <a:xfrm>
            <a:off x="6392863" y="3033713"/>
            <a:ext cx="166687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28" name="Oval 140"/>
          <p:cNvSpPr>
            <a:spLocks noChangeArrowheads="1"/>
          </p:cNvSpPr>
          <p:nvPr/>
        </p:nvSpPr>
        <p:spPr bwMode="auto">
          <a:xfrm>
            <a:off x="6078538" y="2259013"/>
            <a:ext cx="166687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29" name="Oval 141"/>
          <p:cNvSpPr>
            <a:spLocks noChangeArrowheads="1"/>
          </p:cNvSpPr>
          <p:nvPr/>
        </p:nvSpPr>
        <p:spPr bwMode="auto">
          <a:xfrm>
            <a:off x="7967663" y="2438400"/>
            <a:ext cx="166687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30" name="Oval 142"/>
          <p:cNvSpPr>
            <a:spLocks noChangeArrowheads="1"/>
          </p:cNvSpPr>
          <p:nvPr/>
        </p:nvSpPr>
        <p:spPr bwMode="auto">
          <a:xfrm>
            <a:off x="3062288" y="2708275"/>
            <a:ext cx="166687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8031" name="Oval 143"/>
          <p:cNvSpPr>
            <a:spLocks noChangeArrowheads="1"/>
          </p:cNvSpPr>
          <p:nvPr/>
        </p:nvSpPr>
        <p:spPr bwMode="auto">
          <a:xfrm>
            <a:off x="5509538" y="4127500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3413" name="Picture 144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438" y="6224588"/>
            <a:ext cx="320675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4" name="Text Box 145"/>
          <p:cNvSpPr txBox="1">
            <a:spLocks noChangeArrowheads="1"/>
          </p:cNvSpPr>
          <p:nvPr/>
        </p:nvSpPr>
        <p:spPr bwMode="auto">
          <a:xfrm>
            <a:off x="6629400" y="6275388"/>
            <a:ext cx="31480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7" tIns="46029" rIns="92057" bIns="46029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000" b="0">
                <a:solidFill>
                  <a:schemeClr val="bg2"/>
                </a:solidFill>
                <a:latin typeface="Times New Roman" pitchFamily="18" charset="0"/>
              </a:rPr>
              <a:t>stacje monitorujące przepływ i zasolenie wody w rzekach</a:t>
            </a:r>
          </a:p>
        </p:txBody>
      </p:sp>
      <p:sp>
        <p:nvSpPr>
          <p:cNvPr id="145" name="Oval 143"/>
          <p:cNvSpPr>
            <a:spLocks noChangeArrowheads="1"/>
          </p:cNvSpPr>
          <p:nvPr/>
        </p:nvSpPr>
        <p:spPr bwMode="auto">
          <a:xfrm>
            <a:off x="5756275" y="5437188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146" name="Oval 143"/>
          <p:cNvSpPr>
            <a:spLocks noChangeArrowheads="1"/>
          </p:cNvSpPr>
          <p:nvPr/>
        </p:nvSpPr>
        <p:spPr bwMode="auto">
          <a:xfrm>
            <a:off x="5610225" y="1968500"/>
            <a:ext cx="166688" cy="152400"/>
          </a:xfrm>
          <a:prstGeom prst="ellipse">
            <a:avLst/>
          </a:prstGeom>
          <a:solidFill>
            <a:srgbClr val="969696"/>
          </a:solidFill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3417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932" y="2143724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8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144" y="2334883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19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2673350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0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60" y="2374301"/>
            <a:ext cx="271463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1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277" y="4507887"/>
            <a:ext cx="271463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2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3" y="3824288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3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710" y="4129882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4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4665050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5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4378325"/>
            <a:ext cx="271463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6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438" y="4378325"/>
            <a:ext cx="271462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a 168"/>
          <p:cNvGrpSpPr/>
          <p:nvPr/>
        </p:nvGrpSpPr>
        <p:grpSpPr>
          <a:xfrm>
            <a:off x="5902338" y="4926033"/>
            <a:ext cx="255591" cy="207029"/>
            <a:chOff x="7508910" y="5035572"/>
            <a:chExt cx="255591" cy="255591"/>
          </a:xfrm>
          <a:solidFill>
            <a:schemeClr val="accent2"/>
          </a:solidFill>
        </p:grpSpPr>
        <p:sp>
          <p:nvSpPr>
            <p:cNvPr id="167" name="Schemat blokowy: proces 166"/>
            <p:cNvSpPr/>
            <p:nvPr/>
          </p:nvSpPr>
          <p:spPr bwMode="auto">
            <a:xfrm>
              <a:off x="7508910" y="5145111"/>
              <a:ext cx="255591" cy="146052"/>
            </a:xfrm>
            <a:prstGeom prst="flowChartProcess">
              <a:avLst/>
            </a:prstGeom>
            <a:grpFill/>
            <a:ln w="22225" cap="flat" cmpd="sng" algn="ctr">
              <a:solidFill>
                <a:schemeClr val="bg2"/>
              </a:solidFill>
              <a:prstDash val="solid"/>
              <a:bevel/>
              <a:headEnd type="none" w="med" len="med"/>
              <a:tailEnd type="none" w="med" len="med"/>
            </a:ln>
            <a:effectLst>
              <a:outerShdw sx="1000" sy="1000" algn="ctr" rotWithShape="0">
                <a:schemeClr val="bg2"/>
              </a:outerShdw>
            </a:effectLst>
            <a:scene3d>
              <a:camera prst="legacyObliqueBottom">
                <a:rot lat="21594000" lon="21594000" rev="0"/>
              </a:camera>
              <a:lightRig rig="legacyFlat3" dir="b"/>
            </a:scene3d>
            <a:sp3d prstMaterial="legacyMatte">
              <a:bevelT w="0" h="0" prst="angle"/>
              <a:bevelB w="0" h="0" prst="angle"/>
              <a:extrusionClr>
                <a:schemeClr val="bg2"/>
              </a:extrusionClr>
            </a:sp3d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68" name="Trójkąt równoramienny 167"/>
            <p:cNvSpPr/>
            <p:nvPr/>
          </p:nvSpPr>
          <p:spPr bwMode="auto">
            <a:xfrm>
              <a:off x="7508910" y="5035572"/>
              <a:ext cx="255591" cy="109539"/>
            </a:xfrm>
            <a:prstGeom prst="triangle">
              <a:avLst/>
            </a:prstGeom>
            <a:grpFill/>
            <a:ln w="222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50800" dir="5400000" algn="ctr" rotWithShape="0">
                <a:schemeClr val="bg2"/>
              </a:outerShdw>
            </a:effectLst>
            <a:scene3d>
              <a:camera prst="legacyObliqueBottom">
                <a:rot lat="21594000" lon="21594000" rev="0"/>
              </a:camera>
              <a:lightRig rig="legacyFlat3" dir="b"/>
            </a:scene3d>
            <a:sp3d prstMaterial="legacyMatte">
              <a:bevelT w="0" h="0" prst="angle"/>
              <a:bevelB w="0" h="0" prst="angle"/>
              <a:extrusionClr>
                <a:schemeClr val="bg2"/>
              </a:extrusionClr>
            </a:sp3d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lang="pl-PL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pic>
        <p:nvPicPr>
          <p:cNvPr id="13428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75" y="4831556"/>
            <a:ext cx="271463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29" name="Picture 144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25" y="6550025"/>
            <a:ext cx="225425" cy="26193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30" name="Text Box 145"/>
          <p:cNvSpPr txBox="1">
            <a:spLocks noChangeArrowheads="1"/>
          </p:cNvSpPr>
          <p:nvPr/>
        </p:nvSpPr>
        <p:spPr bwMode="auto">
          <a:xfrm>
            <a:off x="6629400" y="6461125"/>
            <a:ext cx="3297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7" tIns="46029" rIns="92057" bIns="46029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000" b="0" dirty="0">
                <a:solidFill>
                  <a:schemeClr val="bg2"/>
                </a:solidFill>
                <a:latin typeface="Times New Roman" pitchFamily="18" charset="0"/>
              </a:rPr>
              <a:t>stacje monitorujące przepływ, ciśnienia i zasolenie wody              w pompowniach i komorach.</a:t>
            </a:r>
          </a:p>
        </p:txBody>
      </p:sp>
      <p:sp>
        <p:nvSpPr>
          <p:cNvPr id="13431" name="Text Box 90"/>
          <p:cNvSpPr txBox="1">
            <a:spLocks noChangeArrowheads="1"/>
          </p:cNvSpPr>
          <p:nvPr/>
        </p:nvSpPr>
        <p:spPr bwMode="auto">
          <a:xfrm>
            <a:off x="6121400" y="4926013"/>
            <a:ext cx="1519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2" tIns="45711" rIns="91422" bIns="45711"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pl-PL" sz="1200">
                <a:solidFill>
                  <a:schemeClr val="bg2"/>
                </a:solidFill>
                <a:latin typeface="Times New Roman" pitchFamily="18" charset="0"/>
              </a:rPr>
              <a:t>DYSPOZYTORNIA</a:t>
            </a:r>
          </a:p>
        </p:txBody>
      </p:sp>
      <p:sp>
        <p:nvSpPr>
          <p:cNvPr id="158" name="Freeform 53"/>
          <p:cNvSpPr>
            <a:spLocks/>
          </p:cNvSpPr>
          <p:nvPr/>
        </p:nvSpPr>
        <p:spPr bwMode="auto">
          <a:xfrm>
            <a:off x="8020050" y="3246438"/>
            <a:ext cx="1214438" cy="1241425"/>
          </a:xfrm>
          <a:custGeom>
            <a:avLst/>
            <a:gdLst>
              <a:gd name="connsiteX0" fmla="*/ 7581 w 8968"/>
              <a:gd name="connsiteY0" fmla="*/ 0 h 10399"/>
              <a:gd name="connsiteX1" fmla="*/ 7851 w 8968"/>
              <a:gd name="connsiteY1" fmla="*/ 585 h 10399"/>
              <a:gd name="connsiteX2" fmla="*/ 6785 w 8968"/>
              <a:gd name="connsiteY2" fmla="*/ 1702 h 10399"/>
              <a:gd name="connsiteX3" fmla="*/ 7276 w 8968"/>
              <a:gd name="connsiteY3" fmla="*/ 3457 h 10399"/>
              <a:gd name="connsiteX4" fmla="*/ 8850 w 8968"/>
              <a:gd name="connsiteY4" fmla="*/ 4375 h 10399"/>
              <a:gd name="connsiteX5" fmla="*/ 7987 w 8968"/>
              <a:gd name="connsiteY5" fmla="*/ 6130 h 10399"/>
              <a:gd name="connsiteX6" fmla="*/ 6734 w 8968"/>
              <a:gd name="connsiteY6" fmla="*/ 6662 h 10399"/>
              <a:gd name="connsiteX7" fmla="*/ 4569 w 8968"/>
              <a:gd name="connsiteY7" fmla="*/ 5426 h 10399"/>
              <a:gd name="connsiteX8" fmla="*/ 3604 w 8968"/>
              <a:gd name="connsiteY8" fmla="*/ 6316 h 10399"/>
              <a:gd name="connsiteX9" fmla="*/ 1625 w 8968"/>
              <a:gd name="connsiteY9" fmla="*/ 6503 h 10399"/>
              <a:gd name="connsiteX10" fmla="*/ 474 w 8968"/>
              <a:gd name="connsiteY10" fmla="*/ 9455 h 10399"/>
              <a:gd name="connsiteX11" fmla="*/ 5437 w 8968"/>
              <a:gd name="connsiteY11" fmla="*/ 10399 h 10399"/>
              <a:gd name="connsiteX0" fmla="*/ 7226 w 8773"/>
              <a:gd name="connsiteY0" fmla="*/ 0 h 10000"/>
              <a:gd name="connsiteX1" fmla="*/ 7527 w 8773"/>
              <a:gd name="connsiteY1" fmla="*/ 563 h 10000"/>
              <a:gd name="connsiteX2" fmla="*/ 6339 w 8773"/>
              <a:gd name="connsiteY2" fmla="*/ 1637 h 10000"/>
              <a:gd name="connsiteX3" fmla="*/ 6886 w 8773"/>
              <a:gd name="connsiteY3" fmla="*/ 3324 h 10000"/>
              <a:gd name="connsiteX4" fmla="*/ 8641 w 8773"/>
              <a:gd name="connsiteY4" fmla="*/ 4207 h 10000"/>
              <a:gd name="connsiteX5" fmla="*/ 7679 w 8773"/>
              <a:gd name="connsiteY5" fmla="*/ 5895 h 10000"/>
              <a:gd name="connsiteX6" fmla="*/ 6282 w 8773"/>
              <a:gd name="connsiteY6" fmla="*/ 6406 h 10000"/>
              <a:gd name="connsiteX7" fmla="*/ 3868 w 8773"/>
              <a:gd name="connsiteY7" fmla="*/ 5218 h 10000"/>
              <a:gd name="connsiteX8" fmla="*/ 2792 w 8773"/>
              <a:gd name="connsiteY8" fmla="*/ 6074 h 10000"/>
              <a:gd name="connsiteX9" fmla="*/ 585 w 8773"/>
              <a:gd name="connsiteY9" fmla="*/ 6253 h 10000"/>
              <a:gd name="connsiteX10" fmla="*/ 2431 w 8773"/>
              <a:gd name="connsiteY10" fmla="*/ 8529 h 10000"/>
              <a:gd name="connsiteX11" fmla="*/ 4836 w 8773"/>
              <a:gd name="connsiteY11" fmla="*/ 10000 h 10000"/>
              <a:gd name="connsiteX0" fmla="*/ 6133 w 7896"/>
              <a:gd name="connsiteY0" fmla="*/ 0 h 10000"/>
              <a:gd name="connsiteX1" fmla="*/ 6476 w 7896"/>
              <a:gd name="connsiteY1" fmla="*/ 563 h 10000"/>
              <a:gd name="connsiteX2" fmla="*/ 5122 w 7896"/>
              <a:gd name="connsiteY2" fmla="*/ 1637 h 10000"/>
              <a:gd name="connsiteX3" fmla="*/ 5745 w 7896"/>
              <a:gd name="connsiteY3" fmla="*/ 3324 h 10000"/>
              <a:gd name="connsiteX4" fmla="*/ 7746 w 7896"/>
              <a:gd name="connsiteY4" fmla="*/ 4207 h 10000"/>
              <a:gd name="connsiteX5" fmla="*/ 6649 w 7896"/>
              <a:gd name="connsiteY5" fmla="*/ 5895 h 10000"/>
              <a:gd name="connsiteX6" fmla="*/ 5057 w 7896"/>
              <a:gd name="connsiteY6" fmla="*/ 6406 h 10000"/>
              <a:gd name="connsiteX7" fmla="*/ 2305 w 7896"/>
              <a:gd name="connsiteY7" fmla="*/ 5218 h 10000"/>
              <a:gd name="connsiteX8" fmla="*/ 1078 w 7896"/>
              <a:gd name="connsiteY8" fmla="*/ 6074 h 10000"/>
              <a:gd name="connsiteX9" fmla="*/ 667 w 7896"/>
              <a:gd name="connsiteY9" fmla="*/ 7353 h 10000"/>
              <a:gd name="connsiteX10" fmla="*/ 667 w 7896"/>
              <a:gd name="connsiteY10" fmla="*/ 8529 h 10000"/>
              <a:gd name="connsiteX11" fmla="*/ 3408 w 7896"/>
              <a:gd name="connsiteY11" fmla="*/ 10000 h 10000"/>
              <a:gd name="connsiteX0" fmla="*/ 7767 w 10000"/>
              <a:gd name="connsiteY0" fmla="*/ 0 h 10000"/>
              <a:gd name="connsiteX1" fmla="*/ 8202 w 10000"/>
              <a:gd name="connsiteY1" fmla="*/ 563 h 10000"/>
              <a:gd name="connsiteX2" fmla="*/ 6487 w 10000"/>
              <a:gd name="connsiteY2" fmla="*/ 1637 h 10000"/>
              <a:gd name="connsiteX3" fmla="*/ 7276 w 10000"/>
              <a:gd name="connsiteY3" fmla="*/ 3324 h 10000"/>
              <a:gd name="connsiteX4" fmla="*/ 9810 w 10000"/>
              <a:gd name="connsiteY4" fmla="*/ 4207 h 10000"/>
              <a:gd name="connsiteX5" fmla="*/ 8421 w 10000"/>
              <a:gd name="connsiteY5" fmla="*/ 5895 h 10000"/>
              <a:gd name="connsiteX6" fmla="*/ 6051 w 10000"/>
              <a:gd name="connsiteY6" fmla="*/ 5588 h 10000"/>
              <a:gd name="connsiteX7" fmla="*/ 2919 w 10000"/>
              <a:gd name="connsiteY7" fmla="*/ 5218 h 10000"/>
              <a:gd name="connsiteX8" fmla="*/ 1365 w 10000"/>
              <a:gd name="connsiteY8" fmla="*/ 6074 h 10000"/>
              <a:gd name="connsiteX9" fmla="*/ 845 w 10000"/>
              <a:gd name="connsiteY9" fmla="*/ 7353 h 10000"/>
              <a:gd name="connsiteX10" fmla="*/ 845 w 10000"/>
              <a:gd name="connsiteY10" fmla="*/ 8529 h 10000"/>
              <a:gd name="connsiteX11" fmla="*/ 4316 w 10000"/>
              <a:gd name="connsiteY11" fmla="*/ 10000 h 10000"/>
              <a:gd name="connsiteX0" fmla="*/ 7767 w 10000"/>
              <a:gd name="connsiteY0" fmla="*/ 0 h 10000"/>
              <a:gd name="connsiteX1" fmla="*/ 8202 w 10000"/>
              <a:gd name="connsiteY1" fmla="*/ 563 h 10000"/>
              <a:gd name="connsiteX2" fmla="*/ 6487 w 10000"/>
              <a:gd name="connsiteY2" fmla="*/ 1637 h 10000"/>
              <a:gd name="connsiteX3" fmla="*/ 7276 w 10000"/>
              <a:gd name="connsiteY3" fmla="*/ 3324 h 10000"/>
              <a:gd name="connsiteX4" fmla="*/ 9810 w 10000"/>
              <a:gd name="connsiteY4" fmla="*/ 4207 h 10000"/>
              <a:gd name="connsiteX5" fmla="*/ 8421 w 10000"/>
              <a:gd name="connsiteY5" fmla="*/ 5895 h 10000"/>
              <a:gd name="connsiteX6" fmla="*/ 2919 w 10000"/>
              <a:gd name="connsiteY6" fmla="*/ 5218 h 10000"/>
              <a:gd name="connsiteX7" fmla="*/ 1365 w 10000"/>
              <a:gd name="connsiteY7" fmla="*/ 6074 h 10000"/>
              <a:gd name="connsiteX8" fmla="*/ 845 w 10000"/>
              <a:gd name="connsiteY8" fmla="*/ 7353 h 10000"/>
              <a:gd name="connsiteX9" fmla="*/ 845 w 10000"/>
              <a:gd name="connsiteY9" fmla="*/ 8529 h 10000"/>
              <a:gd name="connsiteX10" fmla="*/ 4316 w 10000"/>
              <a:gd name="connsiteY10" fmla="*/ 10000 h 10000"/>
              <a:gd name="connsiteX0" fmla="*/ 7767 w 10014"/>
              <a:gd name="connsiteY0" fmla="*/ 0 h 10000"/>
              <a:gd name="connsiteX1" fmla="*/ 8202 w 10014"/>
              <a:gd name="connsiteY1" fmla="*/ 563 h 10000"/>
              <a:gd name="connsiteX2" fmla="*/ 6487 w 10014"/>
              <a:gd name="connsiteY2" fmla="*/ 1637 h 10000"/>
              <a:gd name="connsiteX3" fmla="*/ 7276 w 10014"/>
              <a:gd name="connsiteY3" fmla="*/ 3324 h 10000"/>
              <a:gd name="connsiteX4" fmla="*/ 9810 w 10014"/>
              <a:gd name="connsiteY4" fmla="*/ 4207 h 10000"/>
              <a:gd name="connsiteX5" fmla="*/ 6051 w 10014"/>
              <a:gd name="connsiteY5" fmla="*/ 5000 h 10000"/>
              <a:gd name="connsiteX6" fmla="*/ 2919 w 10014"/>
              <a:gd name="connsiteY6" fmla="*/ 5218 h 10000"/>
              <a:gd name="connsiteX7" fmla="*/ 1365 w 10014"/>
              <a:gd name="connsiteY7" fmla="*/ 6074 h 10000"/>
              <a:gd name="connsiteX8" fmla="*/ 845 w 10014"/>
              <a:gd name="connsiteY8" fmla="*/ 7353 h 10000"/>
              <a:gd name="connsiteX9" fmla="*/ 845 w 10014"/>
              <a:gd name="connsiteY9" fmla="*/ 8529 h 10000"/>
              <a:gd name="connsiteX10" fmla="*/ 4316 w 10014"/>
              <a:gd name="connsiteY10" fmla="*/ 10000 h 10000"/>
              <a:gd name="connsiteX0" fmla="*/ 12333 w 12987"/>
              <a:gd name="connsiteY0" fmla="*/ 0 h 10000"/>
              <a:gd name="connsiteX1" fmla="*/ 12768 w 12987"/>
              <a:gd name="connsiteY1" fmla="*/ 563 h 10000"/>
              <a:gd name="connsiteX2" fmla="*/ 11053 w 12987"/>
              <a:gd name="connsiteY2" fmla="*/ 1637 h 10000"/>
              <a:gd name="connsiteX3" fmla="*/ 11842 w 12987"/>
              <a:gd name="connsiteY3" fmla="*/ 3324 h 10000"/>
              <a:gd name="connsiteX4" fmla="*/ 204 w 12987"/>
              <a:gd name="connsiteY4" fmla="*/ 2647 h 10000"/>
              <a:gd name="connsiteX5" fmla="*/ 10617 w 12987"/>
              <a:gd name="connsiteY5" fmla="*/ 5000 h 10000"/>
              <a:gd name="connsiteX6" fmla="*/ 7485 w 12987"/>
              <a:gd name="connsiteY6" fmla="*/ 5218 h 10000"/>
              <a:gd name="connsiteX7" fmla="*/ 5931 w 12987"/>
              <a:gd name="connsiteY7" fmla="*/ 6074 h 10000"/>
              <a:gd name="connsiteX8" fmla="*/ 5411 w 12987"/>
              <a:gd name="connsiteY8" fmla="*/ 7353 h 10000"/>
              <a:gd name="connsiteX9" fmla="*/ 5411 w 12987"/>
              <a:gd name="connsiteY9" fmla="*/ 8529 h 10000"/>
              <a:gd name="connsiteX10" fmla="*/ 8882 w 12987"/>
              <a:gd name="connsiteY10" fmla="*/ 10000 h 10000"/>
              <a:gd name="connsiteX0" fmla="*/ 15539 w 16835"/>
              <a:gd name="connsiteY0" fmla="*/ 0 h 10000"/>
              <a:gd name="connsiteX1" fmla="*/ 15974 w 16835"/>
              <a:gd name="connsiteY1" fmla="*/ 563 h 10000"/>
              <a:gd name="connsiteX2" fmla="*/ 14259 w 16835"/>
              <a:gd name="connsiteY2" fmla="*/ 1637 h 10000"/>
              <a:gd name="connsiteX3" fmla="*/ 518 w 16835"/>
              <a:gd name="connsiteY3" fmla="*/ 2353 h 10000"/>
              <a:gd name="connsiteX4" fmla="*/ 3410 w 16835"/>
              <a:gd name="connsiteY4" fmla="*/ 2647 h 10000"/>
              <a:gd name="connsiteX5" fmla="*/ 13823 w 16835"/>
              <a:gd name="connsiteY5" fmla="*/ 5000 h 10000"/>
              <a:gd name="connsiteX6" fmla="*/ 10691 w 16835"/>
              <a:gd name="connsiteY6" fmla="*/ 5218 h 10000"/>
              <a:gd name="connsiteX7" fmla="*/ 9137 w 16835"/>
              <a:gd name="connsiteY7" fmla="*/ 6074 h 10000"/>
              <a:gd name="connsiteX8" fmla="*/ 8617 w 16835"/>
              <a:gd name="connsiteY8" fmla="*/ 7353 h 10000"/>
              <a:gd name="connsiteX9" fmla="*/ 8617 w 16835"/>
              <a:gd name="connsiteY9" fmla="*/ 8529 h 10000"/>
              <a:gd name="connsiteX10" fmla="*/ 12088 w 16835"/>
              <a:gd name="connsiteY10" fmla="*/ 10000 h 10000"/>
              <a:gd name="connsiteX0" fmla="*/ 17115 w 20054"/>
              <a:gd name="connsiteY0" fmla="*/ 0 h 10000"/>
              <a:gd name="connsiteX1" fmla="*/ 17550 w 20054"/>
              <a:gd name="connsiteY1" fmla="*/ 563 h 10000"/>
              <a:gd name="connsiteX2" fmla="*/ 2094 w 20054"/>
              <a:gd name="connsiteY2" fmla="*/ 2353 h 10000"/>
              <a:gd name="connsiteX3" fmla="*/ 4986 w 20054"/>
              <a:gd name="connsiteY3" fmla="*/ 2647 h 10000"/>
              <a:gd name="connsiteX4" fmla="*/ 15399 w 20054"/>
              <a:gd name="connsiteY4" fmla="*/ 5000 h 10000"/>
              <a:gd name="connsiteX5" fmla="*/ 12267 w 20054"/>
              <a:gd name="connsiteY5" fmla="*/ 5218 h 10000"/>
              <a:gd name="connsiteX6" fmla="*/ 10713 w 20054"/>
              <a:gd name="connsiteY6" fmla="*/ 6074 h 10000"/>
              <a:gd name="connsiteX7" fmla="*/ 10193 w 20054"/>
              <a:gd name="connsiteY7" fmla="*/ 7353 h 10000"/>
              <a:gd name="connsiteX8" fmla="*/ 10193 w 20054"/>
              <a:gd name="connsiteY8" fmla="*/ 8529 h 10000"/>
              <a:gd name="connsiteX9" fmla="*/ 13664 w 20054"/>
              <a:gd name="connsiteY9" fmla="*/ 10000 h 10000"/>
              <a:gd name="connsiteX0" fmla="*/ 17042 w 17042"/>
              <a:gd name="connsiteY0" fmla="*/ 0 h 10000"/>
              <a:gd name="connsiteX1" fmla="*/ 2021 w 17042"/>
              <a:gd name="connsiteY1" fmla="*/ 2353 h 10000"/>
              <a:gd name="connsiteX2" fmla="*/ 4913 w 17042"/>
              <a:gd name="connsiteY2" fmla="*/ 2647 h 10000"/>
              <a:gd name="connsiteX3" fmla="*/ 15326 w 17042"/>
              <a:gd name="connsiteY3" fmla="*/ 5000 h 10000"/>
              <a:gd name="connsiteX4" fmla="*/ 12194 w 17042"/>
              <a:gd name="connsiteY4" fmla="*/ 5218 h 10000"/>
              <a:gd name="connsiteX5" fmla="*/ 10640 w 17042"/>
              <a:gd name="connsiteY5" fmla="*/ 6074 h 10000"/>
              <a:gd name="connsiteX6" fmla="*/ 10120 w 17042"/>
              <a:gd name="connsiteY6" fmla="*/ 7353 h 10000"/>
              <a:gd name="connsiteX7" fmla="*/ 10120 w 17042"/>
              <a:gd name="connsiteY7" fmla="*/ 8529 h 10000"/>
              <a:gd name="connsiteX8" fmla="*/ 13591 w 17042"/>
              <a:gd name="connsiteY8" fmla="*/ 10000 h 10000"/>
              <a:gd name="connsiteX0" fmla="*/ 17914 w 17914"/>
              <a:gd name="connsiteY0" fmla="*/ 0 h 10000"/>
              <a:gd name="connsiteX1" fmla="*/ 0 w 17914"/>
              <a:gd name="connsiteY1" fmla="*/ 882 h 10000"/>
              <a:gd name="connsiteX2" fmla="*/ 2893 w 17914"/>
              <a:gd name="connsiteY2" fmla="*/ 2353 h 10000"/>
              <a:gd name="connsiteX3" fmla="*/ 5785 w 17914"/>
              <a:gd name="connsiteY3" fmla="*/ 2647 h 10000"/>
              <a:gd name="connsiteX4" fmla="*/ 16198 w 17914"/>
              <a:gd name="connsiteY4" fmla="*/ 5000 h 10000"/>
              <a:gd name="connsiteX5" fmla="*/ 13066 w 17914"/>
              <a:gd name="connsiteY5" fmla="*/ 5218 h 10000"/>
              <a:gd name="connsiteX6" fmla="*/ 11512 w 17914"/>
              <a:gd name="connsiteY6" fmla="*/ 6074 h 10000"/>
              <a:gd name="connsiteX7" fmla="*/ 10992 w 17914"/>
              <a:gd name="connsiteY7" fmla="*/ 7353 h 10000"/>
              <a:gd name="connsiteX8" fmla="*/ 10992 w 17914"/>
              <a:gd name="connsiteY8" fmla="*/ 8529 h 10000"/>
              <a:gd name="connsiteX9" fmla="*/ 14463 w 17914"/>
              <a:gd name="connsiteY9" fmla="*/ 10000 h 10000"/>
              <a:gd name="connsiteX0" fmla="*/ 17335 w 17335"/>
              <a:gd name="connsiteY0" fmla="*/ 0 h 10000"/>
              <a:gd name="connsiteX1" fmla="*/ 0 w 17335"/>
              <a:gd name="connsiteY1" fmla="*/ 1176 h 10000"/>
              <a:gd name="connsiteX2" fmla="*/ 2314 w 17335"/>
              <a:gd name="connsiteY2" fmla="*/ 2353 h 10000"/>
              <a:gd name="connsiteX3" fmla="*/ 5206 w 17335"/>
              <a:gd name="connsiteY3" fmla="*/ 2647 h 10000"/>
              <a:gd name="connsiteX4" fmla="*/ 15619 w 17335"/>
              <a:gd name="connsiteY4" fmla="*/ 5000 h 10000"/>
              <a:gd name="connsiteX5" fmla="*/ 12487 w 17335"/>
              <a:gd name="connsiteY5" fmla="*/ 5218 h 10000"/>
              <a:gd name="connsiteX6" fmla="*/ 10933 w 17335"/>
              <a:gd name="connsiteY6" fmla="*/ 6074 h 10000"/>
              <a:gd name="connsiteX7" fmla="*/ 10413 w 17335"/>
              <a:gd name="connsiteY7" fmla="*/ 7353 h 10000"/>
              <a:gd name="connsiteX8" fmla="*/ 10413 w 17335"/>
              <a:gd name="connsiteY8" fmla="*/ 8529 h 10000"/>
              <a:gd name="connsiteX9" fmla="*/ 13884 w 17335"/>
              <a:gd name="connsiteY9" fmla="*/ 10000 h 10000"/>
              <a:gd name="connsiteX0" fmla="*/ 17335 w 17335"/>
              <a:gd name="connsiteY0" fmla="*/ 0 h 10000"/>
              <a:gd name="connsiteX1" fmla="*/ 0 w 17335"/>
              <a:gd name="connsiteY1" fmla="*/ 1176 h 10000"/>
              <a:gd name="connsiteX2" fmla="*/ 2314 w 17335"/>
              <a:gd name="connsiteY2" fmla="*/ 2353 h 10000"/>
              <a:gd name="connsiteX3" fmla="*/ 5206 w 17335"/>
              <a:gd name="connsiteY3" fmla="*/ 2647 h 10000"/>
              <a:gd name="connsiteX4" fmla="*/ 15619 w 17335"/>
              <a:gd name="connsiteY4" fmla="*/ 5000 h 10000"/>
              <a:gd name="connsiteX5" fmla="*/ 13305 w 17335"/>
              <a:gd name="connsiteY5" fmla="*/ 5588 h 10000"/>
              <a:gd name="connsiteX6" fmla="*/ 10933 w 17335"/>
              <a:gd name="connsiteY6" fmla="*/ 6074 h 10000"/>
              <a:gd name="connsiteX7" fmla="*/ 10413 w 17335"/>
              <a:gd name="connsiteY7" fmla="*/ 7353 h 10000"/>
              <a:gd name="connsiteX8" fmla="*/ 10413 w 17335"/>
              <a:gd name="connsiteY8" fmla="*/ 8529 h 10000"/>
              <a:gd name="connsiteX9" fmla="*/ 13884 w 17335"/>
              <a:gd name="connsiteY9" fmla="*/ 10000 h 10000"/>
              <a:gd name="connsiteX0" fmla="*/ 17335 w 17335"/>
              <a:gd name="connsiteY0" fmla="*/ 0 h 10000"/>
              <a:gd name="connsiteX1" fmla="*/ 0 w 17335"/>
              <a:gd name="connsiteY1" fmla="*/ 1176 h 10000"/>
              <a:gd name="connsiteX2" fmla="*/ 2314 w 17335"/>
              <a:gd name="connsiteY2" fmla="*/ 2353 h 10000"/>
              <a:gd name="connsiteX3" fmla="*/ 5206 w 17335"/>
              <a:gd name="connsiteY3" fmla="*/ 2647 h 10000"/>
              <a:gd name="connsiteX4" fmla="*/ 15619 w 17335"/>
              <a:gd name="connsiteY4" fmla="*/ 5000 h 10000"/>
              <a:gd name="connsiteX5" fmla="*/ 13305 w 17335"/>
              <a:gd name="connsiteY5" fmla="*/ 5588 h 10000"/>
              <a:gd name="connsiteX6" fmla="*/ 11570 w 17335"/>
              <a:gd name="connsiteY6" fmla="*/ 6471 h 10000"/>
              <a:gd name="connsiteX7" fmla="*/ 10413 w 17335"/>
              <a:gd name="connsiteY7" fmla="*/ 7353 h 10000"/>
              <a:gd name="connsiteX8" fmla="*/ 10413 w 17335"/>
              <a:gd name="connsiteY8" fmla="*/ 8529 h 10000"/>
              <a:gd name="connsiteX9" fmla="*/ 13884 w 17335"/>
              <a:gd name="connsiteY9" fmla="*/ 10000 h 10000"/>
              <a:gd name="connsiteX0" fmla="*/ 0 w 16246"/>
              <a:gd name="connsiteY0" fmla="*/ 0 h 8824"/>
              <a:gd name="connsiteX1" fmla="*/ 2314 w 16246"/>
              <a:gd name="connsiteY1" fmla="*/ 1177 h 8824"/>
              <a:gd name="connsiteX2" fmla="*/ 5206 w 16246"/>
              <a:gd name="connsiteY2" fmla="*/ 1471 h 8824"/>
              <a:gd name="connsiteX3" fmla="*/ 15619 w 16246"/>
              <a:gd name="connsiteY3" fmla="*/ 3824 h 8824"/>
              <a:gd name="connsiteX4" fmla="*/ 13305 w 16246"/>
              <a:gd name="connsiteY4" fmla="*/ 4412 h 8824"/>
              <a:gd name="connsiteX5" fmla="*/ 11570 w 16246"/>
              <a:gd name="connsiteY5" fmla="*/ 5295 h 8824"/>
              <a:gd name="connsiteX6" fmla="*/ 10413 w 16246"/>
              <a:gd name="connsiteY6" fmla="*/ 6177 h 8824"/>
              <a:gd name="connsiteX7" fmla="*/ 10413 w 16246"/>
              <a:gd name="connsiteY7" fmla="*/ 7353 h 8824"/>
              <a:gd name="connsiteX8" fmla="*/ 13884 w 16246"/>
              <a:gd name="connsiteY8" fmla="*/ 8824 h 8824"/>
              <a:gd name="connsiteX0" fmla="*/ 0 w 9785"/>
              <a:gd name="connsiteY0" fmla="*/ 0 h 10000"/>
              <a:gd name="connsiteX1" fmla="*/ 1424 w 9785"/>
              <a:gd name="connsiteY1" fmla="*/ 1334 h 10000"/>
              <a:gd name="connsiteX2" fmla="*/ 3204 w 9785"/>
              <a:gd name="connsiteY2" fmla="*/ 1667 h 10000"/>
              <a:gd name="connsiteX3" fmla="*/ 8717 w 9785"/>
              <a:gd name="connsiteY3" fmla="*/ 3631 h 10000"/>
              <a:gd name="connsiteX4" fmla="*/ 9614 w 9785"/>
              <a:gd name="connsiteY4" fmla="*/ 4334 h 10000"/>
              <a:gd name="connsiteX5" fmla="*/ 8190 w 9785"/>
              <a:gd name="connsiteY5" fmla="*/ 5000 h 10000"/>
              <a:gd name="connsiteX6" fmla="*/ 7122 w 9785"/>
              <a:gd name="connsiteY6" fmla="*/ 6001 h 10000"/>
              <a:gd name="connsiteX7" fmla="*/ 6410 w 9785"/>
              <a:gd name="connsiteY7" fmla="*/ 7000 h 10000"/>
              <a:gd name="connsiteX8" fmla="*/ 6410 w 9785"/>
              <a:gd name="connsiteY8" fmla="*/ 8333 h 10000"/>
              <a:gd name="connsiteX9" fmla="*/ 8546 w 9785"/>
              <a:gd name="connsiteY9" fmla="*/ 10000 h 10000"/>
              <a:gd name="connsiteX0" fmla="*/ 0 w 10189"/>
              <a:gd name="connsiteY0" fmla="*/ 0 h 10000"/>
              <a:gd name="connsiteX1" fmla="*/ 1455 w 10189"/>
              <a:gd name="connsiteY1" fmla="*/ 1334 h 10000"/>
              <a:gd name="connsiteX2" fmla="*/ 3274 w 10189"/>
              <a:gd name="connsiteY2" fmla="*/ 1667 h 10000"/>
              <a:gd name="connsiteX3" fmla="*/ 9098 w 10189"/>
              <a:gd name="connsiteY3" fmla="*/ 1667 h 10000"/>
              <a:gd name="connsiteX4" fmla="*/ 9825 w 10189"/>
              <a:gd name="connsiteY4" fmla="*/ 4334 h 10000"/>
              <a:gd name="connsiteX5" fmla="*/ 8370 w 10189"/>
              <a:gd name="connsiteY5" fmla="*/ 5000 h 10000"/>
              <a:gd name="connsiteX6" fmla="*/ 7278 w 10189"/>
              <a:gd name="connsiteY6" fmla="*/ 6001 h 10000"/>
              <a:gd name="connsiteX7" fmla="*/ 6551 w 10189"/>
              <a:gd name="connsiteY7" fmla="*/ 7000 h 10000"/>
              <a:gd name="connsiteX8" fmla="*/ 6551 w 10189"/>
              <a:gd name="connsiteY8" fmla="*/ 8333 h 10000"/>
              <a:gd name="connsiteX9" fmla="*/ 8734 w 10189"/>
              <a:gd name="connsiteY9" fmla="*/ 10000 h 10000"/>
              <a:gd name="connsiteX0" fmla="*/ 0 w 9915"/>
              <a:gd name="connsiteY0" fmla="*/ 0 h 10000"/>
              <a:gd name="connsiteX1" fmla="*/ 1455 w 9915"/>
              <a:gd name="connsiteY1" fmla="*/ 1334 h 10000"/>
              <a:gd name="connsiteX2" fmla="*/ 3274 w 9915"/>
              <a:gd name="connsiteY2" fmla="*/ 1667 h 10000"/>
              <a:gd name="connsiteX3" fmla="*/ 8734 w 9915"/>
              <a:gd name="connsiteY3" fmla="*/ 667 h 10000"/>
              <a:gd name="connsiteX4" fmla="*/ 9825 w 9915"/>
              <a:gd name="connsiteY4" fmla="*/ 4334 h 10000"/>
              <a:gd name="connsiteX5" fmla="*/ 8370 w 9915"/>
              <a:gd name="connsiteY5" fmla="*/ 5000 h 10000"/>
              <a:gd name="connsiteX6" fmla="*/ 7278 w 9915"/>
              <a:gd name="connsiteY6" fmla="*/ 6001 h 10000"/>
              <a:gd name="connsiteX7" fmla="*/ 6551 w 9915"/>
              <a:gd name="connsiteY7" fmla="*/ 7000 h 10000"/>
              <a:gd name="connsiteX8" fmla="*/ 6551 w 9915"/>
              <a:gd name="connsiteY8" fmla="*/ 8333 h 10000"/>
              <a:gd name="connsiteX9" fmla="*/ 8734 w 9915"/>
              <a:gd name="connsiteY9" fmla="*/ 10000 h 10000"/>
              <a:gd name="connsiteX0" fmla="*/ 0 w 10000"/>
              <a:gd name="connsiteY0" fmla="*/ 0 h 10000"/>
              <a:gd name="connsiteX1" fmla="*/ 1467 w 10000"/>
              <a:gd name="connsiteY1" fmla="*/ 1334 h 10000"/>
              <a:gd name="connsiteX2" fmla="*/ 3302 w 10000"/>
              <a:gd name="connsiteY2" fmla="*/ 1667 h 10000"/>
              <a:gd name="connsiteX3" fmla="*/ 8442 w 10000"/>
              <a:gd name="connsiteY3" fmla="*/ 667 h 10000"/>
              <a:gd name="connsiteX4" fmla="*/ 9909 w 10000"/>
              <a:gd name="connsiteY4" fmla="*/ 4334 h 10000"/>
              <a:gd name="connsiteX5" fmla="*/ 8442 w 10000"/>
              <a:gd name="connsiteY5" fmla="*/ 5000 h 10000"/>
              <a:gd name="connsiteX6" fmla="*/ 7340 w 10000"/>
              <a:gd name="connsiteY6" fmla="*/ 6001 h 10000"/>
              <a:gd name="connsiteX7" fmla="*/ 6607 w 10000"/>
              <a:gd name="connsiteY7" fmla="*/ 7000 h 10000"/>
              <a:gd name="connsiteX8" fmla="*/ 6607 w 10000"/>
              <a:gd name="connsiteY8" fmla="*/ 8333 h 10000"/>
              <a:gd name="connsiteX9" fmla="*/ 8809 w 10000"/>
              <a:gd name="connsiteY9" fmla="*/ 10000 h 10000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340 w 10000"/>
              <a:gd name="connsiteY6" fmla="*/ 6444 h 10443"/>
              <a:gd name="connsiteX7" fmla="*/ 6607 w 10000"/>
              <a:gd name="connsiteY7" fmla="*/ 7443 h 10443"/>
              <a:gd name="connsiteX8" fmla="*/ 6607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777 h 10777"/>
              <a:gd name="connsiteX1" fmla="*/ 1467 w 10000"/>
              <a:gd name="connsiteY1" fmla="*/ 2111 h 10777"/>
              <a:gd name="connsiteX2" fmla="*/ 3302 w 10000"/>
              <a:gd name="connsiteY2" fmla="*/ 2444 h 10777"/>
              <a:gd name="connsiteX3" fmla="*/ 8075 w 10000"/>
              <a:gd name="connsiteY3" fmla="*/ 444 h 10777"/>
              <a:gd name="connsiteX4" fmla="*/ 9909 w 10000"/>
              <a:gd name="connsiteY4" fmla="*/ 5111 h 10777"/>
              <a:gd name="connsiteX5" fmla="*/ 8442 w 10000"/>
              <a:gd name="connsiteY5" fmla="*/ 5777 h 10777"/>
              <a:gd name="connsiteX6" fmla="*/ 7340 w 10000"/>
              <a:gd name="connsiteY6" fmla="*/ 6778 h 10777"/>
              <a:gd name="connsiteX7" fmla="*/ 6607 w 10000"/>
              <a:gd name="connsiteY7" fmla="*/ 7777 h 10777"/>
              <a:gd name="connsiteX8" fmla="*/ 6607 w 10000"/>
              <a:gd name="connsiteY8" fmla="*/ 9110 h 10777"/>
              <a:gd name="connsiteX9" fmla="*/ 8809 w 10000"/>
              <a:gd name="connsiteY9" fmla="*/ 10777 h 10777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340 w 10000"/>
              <a:gd name="connsiteY6" fmla="*/ 6444 h 10443"/>
              <a:gd name="connsiteX7" fmla="*/ 6607 w 10000"/>
              <a:gd name="connsiteY7" fmla="*/ 7443 h 10443"/>
              <a:gd name="connsiteX8" fmla="*/ 6607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110 h 10110"/>
              <a:gd name="connsiteX1" fmla="*/ 1467 w 10000"/>
              <a:gd name="connsiteY1" fmla="*/ 1444 h 10110"/>
              <a:gd name="connsiteX2" fmla="*/ 3302 w 10000"/>
              <a:gd name="connsiteY2" fmla="*/ 1777 h 10110"/>
              <a:gd name="connsiteX3" fmla="*/ 8075 w 10000"/>
              <a:gd name="connsiteY3" fmla="*/ 444 h 10110"/>
              <a:gd name="connsiteX4" fmla="*/ 9909 w 10000"/>
              <a:gd name="connsiteY4" fmla="*/ 4444 h 10110"/>
              <a:gd name="connsiteX5" fmla="*/ 8442 w 10000"/>
              <a:gd name="connsiteY5" fmla="*/ 5110 h 10110"/>
              <a:gd name="connsiteX6" fmla="*/ 7340 w 10000"/>
              <a:gd name="connsiteY6" fmla="*/ 6111 h 10110"/>
              <a:gd name="connsiteX7" fmla="*/ 6607 w 10000"/>
              <a:gd name="connsiteY7" fmla="*/ 7110 h 10110"/>
              <a:gd name="connsiteX8" fmla="*/ 6607 w 10000"/>
              <a:gd name="connsiteY8" fmla="*/ 8443 h 10110"/>
              <a:gd name="connsiteX9" fmla="*/ 8809 w 10000"/>
              <a:gd name="connsiteY9" fmla="*/ 10110 h 10110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340 w 10000"/>
              <a:gd name="connsiteY6" fmla="*/ 6444 h 10443"/>
              <a:gd name="connsiteX7" fmla="*/ 6607 w 10000"/>
              <a:gd name="connsiteY7" fmla="*/ 7443 h 10443"/>
              <a:gd name="connsiteX8" fmla="*/ 6607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340 w 10000"/>
              <a:gd name="connsiteY6" fmla="*/ 6444 h 10443"/>
              <a:gd name="connsiteX7" fmla="*/ 7341 w 10000"/>
              <a:gd name="connsiteY7" fmla="*/ 7777 h 10443"/>
              <a:gd name="connsiteX8" fmla="*/ 6607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708 w 10000"/>
              <a:gd name="connsiteY6" fmla="*/ 6777 h 10443"/>
              <a:gd name="connsiteX7" fmla="*/ 7341 w 10000"/>
              <a:gd name="connsiteY7" fmla="*/ 7777 h 10443"/>
              <a:gd name="connsiteX8" fmla="*/ 6607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443 h 10443"/>
              <a:gd name="connsiteX1" fmla="*/ 1467 w 10000"/>
              <a:gd name="connsiteY1" fmla="*/ 1777 h 10443"/>
              <a:gd name="connsiteX2" fmla="*/ 3302 w 10000"/>
              <a:gd name="connsiteY2" fmla="*/ 2110 h 10443"/>
              <a:gd name="connsiteX3" fmla="*/ 8075 w 10000"/>
              <a:gd name="connsiteY3" fmla="*/ 444 h 10443"/>
              <a:gd name="connsiteX4" fmla="*/ 9909 w 10000"/>
              <a:gd name="connsiteY4" fmla="*/ 4777 h 10443"/>
              <a:gd name="connsiteX5" fmla="*/ 8442 w 10000"/>
              <a:gd name="connsiteY5" fmla="*/ 5443 h 10443"/>
              <a:gd name="connsiteX6" fmla="*/ 7708 w 10000"/>
              <a:gd name="connsiteY6" fmla="*/ 6777 h 10443"/>
              <a:gd name="connsiteX7" fmla="*/ 7341 w 10000"/>
              <a:gd name="connsiteY7" fmla="*/ 7777 h 10443"/>
              <a:gd name="connsiteX8" fmla="*/ 7341 w 10000"/>
              <a:gd name="connsiteY8" fmla="*/ 8776 h 10443"/>
              <a:gd name="connsiteX9" fmla="*/ 8809 w 10000"/>
              <a:gd name="connsiteY9" fmla="*/ 10443 h 10443"/>
              <a:gd name="connsiteX0" fmla="*/ 0 w 10000"/>
              <a:gd name="connsiteY0" fmla="*/ 443 h 10443"/>
              <a:gd name="connsiteX1" fmla="*/ 3302 w 10000"/>
              <a:gd name="connsiteY1" fmla="*/ 2110 h 10443"/>
              <a:gd name="connsiteX2" fmla="*/ 8075 w 10000"/>
              <a:gd name="connsiteY2" fmla="*/ 444 h 10443"/>
              <a:gd name="connsiteX3" fmla="*/ 9909 w 10000"/>
              <a:gd name="connsiteY3" fmla="*/ 4777 h 10443"/>
              <a:gd name="connsiteX4" fmla="*/ 8442 w 10000"/>
              <a:gd name="connsiteY4" fmla="*/ 5443 h 10443"/>
              <a:gd name="connsiteX5" fmla="*/ 7708 w 10000"/>
              <a:gd name="connsiteY5" fmla="*/ 6777 h 10443"/>
              <a:gd name="connsiteX6" fmla="*/ 7341 w 10000"/>
              <a:gd name="connsiteY6" fmla="*/ 7777 h 10443"/>
              <a:gd name="connsiteX7" fmla="*/ 7341 w 10000"/>
              <a:gd name="connsiteY7" fmla="*/ 8776 h 10443"/>
              <a:gd name="connsiteX8" fmla="*/ 8809 w 10000"/>
              <a:gd name="connsiteY8" fmla="*/ 10443 h 10443"/>
              <a:gd name="connsiteX0" fmla="*/ 0 w 11468"/>
              <a:gd name="connsiteY0" fmla="*/ 0 h 10666"/>
              <a:gd name="connsiteX1" fmla="*/ 4770 w 11468"/>
              <a:gd name="connsiteY1" fmla="*/ 2333 h 10666"/>
              <a:gd name="connsiteX2" fmla="*/ 9543 w 11468"/>
              <a:gd name="connsiteY2" fmla="*/ 667 h 10666"/>
              <a:gd name="connsiteX3" fmla="*/ 11377 w 11468"/>
              <a:gd name="connsiteY3" fmla="*/ 5000 h 10666"/>
              <a:gd name="connsiteX4" fmla="*/ 9910 w 11468"/>
              <a:gd name="connsiteY4" fmla="*/ 5666 h 10666"/>
              <a:gd name="connsiteX5" fmla="*/ 9176 w 11468"/>
              <a:gd name="connsiteY5" fmla="*/ 7000 h 10666"/>
              <a:gd name="connsiteX6" fmla="*/ 8809 w 11468"/>
              <a:gd name="connsiteY6" fmla="*/ 8000 h 10666"/>
              <a:gd name="connsiteX7" fmla="*/ 8809 w 11468"/>
              <a:gd name="connsiteY7" fmla="*/ 8999 h 10666"/>
              <a:gd name="connsiteX8" fmla="*/ 10277 w 11468"/>
              <a:gd name="connsiteY8" fmla="*/ 10666 h 10666"/>
              <a:gd name="connsiteX0" fmla="*/ 734 w 12202"/>
              <a:gd name="connsiteY0" fmla="*/ 667 h 11333"/>
              <a:gd name="connsiteX1" fmla="*/ 0 w 12202"/>
              <a:gd name="connsiteY1" fmla="*/ 0 h 11333"/>
              <a:gd name="connsiteX2" fmla="*/ 5504 w 12202"/>
              <a:gd name="connsiteY2" fmla="*/ 3000 h 11333"/>
              <a:gd name="connsiteX3" fmla="*/ 10277 w 12202"/>
              <a:gd name="connsiteY3" fmla="*/ 1334 h 11333"/>
              <a:gd name="connsiteX4" fmla="*/ 12111 w 12202"/>
              <a:gd name="connsiteY4" fmla="*/ 5667 h 11333"/>
              <a:gd name="connsiteX5" fmla="*/ 10644 w 12202"/>
              <a:gd name="connsiteY5" fmla="*/ 6333 h 11333"/>
              <a:gd name="connsiteX6" fmla="*/ 9910 w 12202"/>
              <a:gd name="connsiteY6" fmla="*/ 7667 h 11333"/>
              <a:gd name="connsiteX7" fmla="*/ 9543 w 12202"/>
              <a:gd name="connsiteY7" fmla="*/ 8667 h 11333"/>
              <a:gd name="connsiteX8" fmla="*/ 9543 w 12202"/>
              <a:gd name="connsiteY8" fmla="*/ 9666 h 11333"/>
              <a:gd name="connsiteX9" fmla="*/ 11011 w 12202"/>
              <a:gd name="connsiteY9" fmla="*/ 11333 h 11333"/>
              <a:gd name="connsiteX0" fmla="*/ 734 w 12202"/>
              <a:gd name="connsiteY0" fmla="*/ 667 h 11333"/>
              <a:gd name="connsiteX1" fmla="*/ 0 w 12202"/>
              <a:gd name="connsiteY1" fmla="*/ 0 h 11333"/>
              <a:gd name="connsiteX2" fmla="*/ 3786 w 12202"/>
              <a:gd name="connsiteY2" fmla="*/ 2037 h 11333"/>
              <a:gd name="connsiteX3" fmla="*/ 5504 w 12202"/>
              <a:gd name="connsiteY3" fmla="*/ 3000 h 11333"/>
              <a:gd name="connsiteX4" fmla="*/ 10277 w 12202"/>
              <a:gd name="connsiteY4" fmla="*/ 1334 h 11333"/>
              <a:gd name="connsiteX5" fmla="*/ 12111 w 12202"/>
              <a:gd name="connsiteY5" fmla="*/ 5667 h 11333"/>
              <a:gd name="connsiteX6" fmla="*/ 10644 w 12202"/>
              <a:gd name="connsiteY6" fmla="*/ 6333 h 11333"/>
              <a:gd name="connsiteX7" fmla="*/ 9910 w 12202"/>
              <a:gd name="connsiteY7" fmla="*/ 7667 h 11333"/>
              <a:gd name="connsiteX8" fmla="*/ 9543 w 12202"/>
              <a:gd name="connsiteY8" fmla="*/ 8667 h 11333"/>
              <a:gd name="connsiteX9" fmla="*/ 9543 w 12202"/>
              <a:gd name="connsiteY9" fmla="*/ 9666 h 11333"/>
              <a:gd name="connsiteX10" fmla="*/ 11011 w 12202"/>
              <a:gd name="connsiteY10" fmla="*/ 11333 h 11333"/>
              <a:gd name="connsiteX0" fmla="*/ 734 w 12202"/>
              <a:gd name="connsiteY0" fmla="*/ 667 h 11333"/>
              <a:gd name="connsiteX1" fmla="*/ 0 w 12202"/>
              <a:gd name="connsiteY1" fmla="*/ 0 h 11333"/>
              <a:gd name="connsiteX2" fmla="*/ 3303 w 12202"/>
              <a:gd name="connsiteY2" fmla="*/ 2667 h 11333"/>
              <a:gd name="connsiteX3" fmla="*/ 5504 w 12202"/>
              <a:gd name="connsiteY3" fmla="*/ 3000 h 11333"/>
              <a:gd name="connsiteX4" fmla="*/ 10277 w 12202"/>
              <a:gd name="connsiteY4" fmla="*/ 1334 h 11333"/>
              <a:gd name="connsiteX5" fmla="*/ 12111 w 12202"/>
              <a:gd name="connsiteY5" fmla="*/ 5667 h 11333"/>
              <a:gd name="connsiteX6" fmla="*/ 10644 w 12202"/>
              <a:gd name="connsiteY6" fmla="*/ 6333 h 11333"/>
              <a:gd name="connsiteX7" fmla="*/ 9910 w 12202"/>
              <a:gd name="connsiteY7" fmla="*/ 7667 h 11333"/>
              <a:gd name="connsiteX8" fmla="*/ 9543 w 12202"/>
              <a:gd name="connsiteY8" fmla="*/ 8667 h 11333"/>
              <a:gd name="connsiteX9" fmla="*/ 9543 w 12202"/>
              <a:gd name="connsiteY9" fmla="*/ 9666 h 11333"/>
              <a:gd name="connsiteX10" fmla="*/ 11011 w 12202"/>
              <a:gd name="connsiteY10" fmla="*/ 11333 h 11333"/>
              <a:gd name="connsiteX0" fmla="*/ 734 w 12202"/>
              <a:gd name="connsiteY0" fmla="*/ 667 h 11333"/>
              <a:gd name="connsiteX1" fmla="*/ 0 w 12202"/>
              <a:gd name="connsiteY1" fmla="*/ 0 h 11333"/>
              <a:gd name="connsiteX2" fmla="*/ 3303 w 12202"/>
              <a:gd name="connsiteY2" fmla="*/ 2667 h 11333"/>
              <a:gd name="connsiteX3" fmla="*/ 5505 w 12202"/>
              <a:gd name="connsiteY3" fmla="*/ 2667 h 11333"/>
              <a:gd name="connsiteX4" fmla="*/ 10277 w 12202"/>
              <a:gd name="connsiteY4" fmla="*/ 1334 h 11333"/>
              <a:gd name="connsiteX5" fmla="*/ 12111 w 12202"/>
              <a:gd name="connsiteY5" fmla="*/ 5667 h 11333"/>
              <a:gd name="connsiteX6" fmla="*/ 10644 w 12202"/>
              <a:gd name="connsiteY6" fmla="*/ 6333 h 11333"/>
              <a:gd name="connsiteX7" fmla="*/ 9910 w 12202"/>
              <a:gd name="connsiteY7" fmla="*/ 7667 h 11333"/>
              <a:gd name="connsiteX8" fmla="*/ 9543 w 12202"/>
              <a:gd name="connsiteY8" fmla="*/ 8667 h 11333"/>
              <a:gd name="connsiteX9" fmla="*/ 9543 w 12202"/>
              <a:gd name="connsiteY9" fmla="*/ 9666 h 11333"/>
              <a:gd name="connsiteX10" fmla="*/ 11011 w 12202"/>
              <a:gd name="connsiteY10" fmla="*/ 11333 h 1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02" h="11333">
                <a:moveTo>
                  <a:pt x="734" y="667"/>
                </a:moveTo>
                <a:lnTo>
                  <a:pt x="0" y="0"/>
                </a:lnTo>
                <a:lnTo>
                  <a:pt x="3303" y="2667"/>
                </a:lnTo>
                <a:lnTo>
                  <a:pt x="5505" y="2667"/>
                </a:lnTo>
                <a:cubicBezTo>
                  <a:pt x="6758" y="3050"/>
                  <a:pt x="9176" y="834"/>
                  <a:pt x="10277" y="1334"/>
                </a:cubicBezTo>
                <a:cubicBezTo>
                  <a:pt x="11378" y="1834"/>
                  <a:pt x="12202" y="5439"/>
                  <a:pt x="12111" y="5667"/>
                </a:cubicBezTo>
                <a:cubicBezTo>
                  <a:pt x="11383" y="5857"/>
                  <a:pt x="11390" y="6299"/>
                  <a:pt x="10644" y="6333"/>
                </a:cubicBezTo>
                <a:cubicBezTo>
                  <a:pt x="10107" y="6274"/>
                  <a:pt x="10395" y="7479"/>
                  <a:pt x="9910" y="7667"/>
                </a:cubicBezTo>
                <a:cubicBezTo>
                  <a:pt x="9376" y="7870"/>
                  <a:pt x="10060" y="8059"/>
                  <a:pt x="9543" y="8667"/>
                </a:cubicBezTo>
                <a:cubicBezTo>
                  <a:pt x="9006" y="9218"/>
                  <a:pt x="9974" y="9100"/>
                  <a:pt x="9543" y="9666"/>
                </a:cubicBezTo>
                <a:cubicBezTo>
                  <a:pt x="9057" y="10260"/>
                  <a:pt x="11339" y="11304"/>
                  <a:pt x="11011" y="11333"/>
                </a:cubicBezTo>
              </a:path>
            </a:pathLst>
          </a:custGeom>
          <a:noFill/>
          <a:ln w="3175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scene3d>
            <a:camera prst="legacyObliqueTopRight">
              <a:rot lat="17699998" lon="21299999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pPr algn="ctr">
              <a:spcBef>
                <a:spcPct val="50000"/>
              </a:spcBef>
              <a:defRPr/>
            </a:pPr>
            <a:endParaRPr lang="pl-PL" b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pic>
        <p:nvPicPr>
          <p:cNvPr id="13433" name="Picture 3" descr="BD20013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775" y="5481638"/>
            <a:ext cx="271463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Szybki wzrost">
  <a:themeElements>
    <a:clrScheme name="">
      <a:dk1>
        <a:srgbClr val="1C1C1C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FFFF"/>
      </a:hlink>
      <a:folHlink>
        <a:srgbClr val="FFFF00"/>
      </a:folHlink>
    </a:clrScheme>
    <a:fontScheme name="Szybki wzros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00FF00"/>
          </a:solidFill>
          <a:prstDash val="solid"/>
          <a:round/>
          <a:headEnd type="none" w="med" len="med"/>
          <a:tailEnd type="none" w="med" len="med"/>
        </a:ln>
        <a:effectLst/>
        <a:scene3d>
          <a:camera prst="legacyObliqueBottom">
            <a:rot lat="19799999" lon="21299999" rev="0"/>
          </a:camera>
          <a:lightRig rig="legacyFlat3" dir="b"/>
        </a:scene3d>
        <a:sp3d extrusionH="11100" prstMaterial="legacyMatte">
          <a:bevelT w="13500" h="13500" prst="angle"/>
          <a:bevelB w="13500" h="13500" prst="angle"/>
          <a:extrusionClr>
            <a:srgbClr val="00FF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rgbClr val="00FF00"/>
          </a:solidFill>
          <a:prstDash val="solid"/>
          <a:round/>
          <a:headEnd type="none" w="med" len="med"/>
          <a:tailEnd type="none" w="med" len="med"/>
        </a:ln>
        <a:effectLst/>
        <a:scene3d>
          <a:camera prst="legacyObliqueBottom">
            <a:rot lat="19799999" lon="21299999" rev="0"/>
          </a:camera>
          <a:lightRig rig="legacyFlat3" dir="b"/>
        </a:scene3d>
        <a:sp3d extrusionH="11100" prstMaterial="legacyMatte">
          <a:bevelT w="13500" h="13500" prst="angle"/>
          <a:bevelB w="13500" h="13500" prst="angle"/>
          <a:extrusionClr>
            <a:srgbClr val="00FF00"/>
          </a:extrusionClr>
        </a:sp3d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zybki wzrost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ybki wzrost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ybki wzros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ybki wzrost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ybki wzrost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7911</TotalTime>
  <Words>182</Words>
  <Application>Microsoft Office PowerPoint</Application>
  <PresentationFormat>Papier A4 (210x297 mm)</PresentationFormat>
  <Paragraphs>40</Paragraphs>
  <Slides>1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  <vt:variant>
        <vt:lpstr>Pokazy niestandardowe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Times New Roman</vt:lpstr>
      <vt:lpstr>Wingdings</vt:lpstr>
      <vt:lpstr>Szybki wzrost</vt:lpstr>
      <vt:lpstr>Prezentacja programu PowerPoint</vt:lpstr>
      <vt:lpstr>Pokaz niestandardowy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rzek    przed nadmiernym zasoleniem</dc:title>
  <dc:creator>DZ</dc:creator>
  <cp:lastModifiedBy>csp-pgw-0009</cp:lastModifiedBy>
  <cp:revision>415</cp:revision>
  <cp:lastPrinted>2016-12-05T08:57:16Z</cp:lastPrinted>
  <dcterms:modified xsi:type="dcterms:W3CDTF">2018-04-19T10:02:07Z</dcterms:modified>
</cp:coreProperties>
</file>